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8" r:id="rId1"/>
  </p:sldMasterIdLst>
  <p:notesMasterIdLst>
    <p:notesMasterId r:id="rId9"/>
  </p:notesMasterIdLst>
  <p:sldIdLst>
    <p:sldId id="263" r:id="rId2"/>
    <p:sldId id="257" r:id="rId3"/>
    <p:sldId id="258" r:id="rId4"/>
    <p:sldId id="259" r:id="rId5"/>
    <p:sldId id="260" r:id="rId6"/>
    <p:sldId id="261" r:id="rId7"/>
    <p:sldId id="262" r:id="rId8"/>
  </p:sldIdLst>
  <p:sldSz cx="12192000" cy="6858000"/>
  <p:notesSz cx="6858000" cy="9144000"/>
  <p:embeddedFontLst>
    <p:embeddedFont>
      <p:font typeface="Acumin Pro" panose="020B0604020202020204" charset="0"/>
      <p:regular r:id="rId10"/>
      <p:bold r:id="rId11"/>
      <p:italic r:id="rId12"/>
      <p:boldItalic r:id="rId13"/>
    </p:embeddedFont>
    <p:embeddedFont>
      <p:font typeface="Acumin Pro ExtraCondensed" panose="020B0604020202020204" charset="0"/>
      <p:regular r:id="rId14"/>
      <p:bold r:id="rId15"/>
      <p:italic r:id="rId16"/>
      <p:boldItalic r:id="rId17"/>
    </p:embeddedFont>
    <p:embeddedFont>
      <p:font typeface="Acumin Pro ExtraCondensed Smbd" panose="020B0604020202020204" charset="0"/>
      <p:regular r:id="rId18"/>
      <p:bold r:id="rId19"/>
      <p:italic r:id="rId20"/>
      <p:boldItalic r:id="rId21"/>
    </p:embeddedFont>
    <p:embeddedFont>
      <p:font typeface="Acumin Pro Medium" panose="020B0604020202020204" charset="0"/>
      <p:regular r:id="rId22"/>
      <p:italic r:id="rId23"/>
    </p:embeddedFont>
    <p:embeddedFont>
      <p:font typeface="Acumin Pro Semibold" panose="020B0604020202020204" charset="0"/>
      <p:regular r:id="rId24"/>
      <p:bold r:id="rId25"/>
      <p:italic r:id="rId26"/>
      <p:boldItalic r:id="rId27"/>
    </p:embeddedFont>
    <p:embeddedFont>
      <p:font typeface="Acumin Pro SemiCondensed" panose="020B0604020202020204"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United Sans Cd Md" pitchFamily="50" charset="0"/>
      <p:regular r:id="rId36"/>
    </p:embeddedFont>
    <p:embeddedFont>
      <p:font typeface="United Sans Rg Lt" pitchFamily="50" charset="0"/>
      <p:regular r:id="rId37"/>
    </p:embeddedFont>
    <p:embeddedFont>
      <p:font typeface="United Sans Rg Md" pitchFamily="50" charset="0"/>
      <p:regular r:id="rId3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2" autoAdjust="0"/>
    <p:restoredTop sz="86418"/>
  </p:normalViewPr>
  <p:slideViewPr>
    <p:cSldViewPr snapToGrid="0" snapToObjects="1">
      <p:cViewPr varScale="1">
        <p:scale>
          <a:sx n="110" d="100"/>
          <a:sy n="110" d="100"/>
        </p:scale>
        <p:origin x="378" y="10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snapToObject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font" Target="fonts/font4.fntdata"/><Relationship Id="rId18" Type="http://schemas.openxmlformats.org/officeDocument/2006/relationships/font" Target="fonts/font9.fntdata"/><Relationship Id="rId26" Type="http://schemas.openxmlformats.org/officeDocument/2006/relationships/font" Target="fonts/font17.fntdata"/><Relationship Id="rId39" Type="http://schemas.openxmlformats.org/officeDocument/2006/relationships/presProps" Target="presProps.xml"/><Relationship Id="rId21" Type="http://schemas.openxmlformats.org/officeDocument/2006/relationships/font" Target="fonts/font12.fntdata"/><Relationship Id="rId34" Type="http://schemas.openxmlformats.org/officeDocument/2006/relationships/font" Target="fonts/font25.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font" Target="fonts/font7.fntdata"/><Relationship Id="rId20" Type="http://schemas.openxmlformats.org/officeDocument/2006/relationships/font" Target="fonts/font11.fntdata"/><Relationship Id="rId29" Type="http://schemas.openxmlformats.org/officeDocument/2006/relationships/font" Target="fonts/font20.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2.fntdata"/><Relationship Id="rId24" Type="http://schemas.openxmlformats.org/officeDocument/2006/relationships/font" Target="fonts/font15.fntdata"/><Relationship Id="rId32" Type="http://schemas.openxmlformats.org/officeDocument/2006/relationships/font" Target="fonts/font23.fntdata"/><Relationship Id="rId37" Type="http://schemas.openxmlformats.org/officeDocument/2006/relationships/font" Target="fonts/font28.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6.fntdata"/><Relationship Id="rId23" Type="http://schemas.openxmlformats.org/officeDocument/2006/relationships/font" Target="fonts/font14.fntdata"/><Relationship Id="rId28" Type="http://schemas.openxmlformats.org/officeDocument/2006/relationships/font" Target="fonts/font19.fntdata"/><Relationship Id="rId36" Type="http://schemas.openxmlformats.org/officeDocument/2006/relationships/font" Target="fonts/font27.fntdata"/><Relationship Id="rId10" Type="http://schemas.openxmlformats.org/officeDocument/2006/relationships/font" Target="fonts/font1.fntdata"/><Relationship Id="rId19" Type="http://schemas.openxmlformats.org/officeDocument/2006/relationships/font" Target="fonts/font10.fntdata"/><Relationship Id="rId31" Type="http://schemas.openxmlformats.org/officeDocument/2006/relationships/font" Target="fonts/font22.fntdata"/><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5.fntdata"/><Relationship Id="rId22" Type="http://schemas.openxmlformats.org/officeDocument/2006/relationships/font" Target="fonts/font13.fntdata"/><Relationship Id="rId27" Type="http://schemas.openxmlformats.org/officeDocument/2006/relationships/font" Target="fonts/font18.fntdata"/><Relationship Id="rId30" Type="http://schemas.openxmlformats.org/officeDocument/2006/relationships/font" Target="fonts/font21.fntdata"/><Relationship Id="rId35" Type="http://schemas.openxmlformats.org/officeDocument/2006/relationships/font" Target="fonts/font26.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font" Target="fonts/font3.fntdata"/><Relationship Id="rId17" Type="http://schemas.openxmlformats.org/officeDocument/2006/relationships/font" Target="fonts/font8.fntdata"/><Relationship Id="rId25" Type="http://schemas.openxmlformats.org/officeDocument/2006/relationships/font" Target="fonts/font16.fntdata"/><Relationship Id="rId33" Type="http://schemas.openxmlformats.org/officeDocument/2006/relationships/font" Target="fonts/font24.fntdata"/><Relationship Id="rId38" Type="http://schemas.openxmlformats.org/officeDocument/2006/relationships/font" Target="fonts/font29.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A55EAA-D64B-A54D-9AD6-840407C79D5E}" type="datetimeFigureOut">
              <a:rPr lang="en-US" smtClean="0"/>
              <a:t>10/25/2023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8F3A2B-14A6-8F47-B753-A658CA12576A}" type="slidenum">
              <a:rPr lang="en-US" smtClean="0"/>
              <a:t>‹#›</a:t>
            </a:fld>
            <a:endParaRPr lang="en-US"/>
          </a:p>
        </p:txBody>
      </p:sp>
    </p:spTree>
    <p:extLst>
      <p:ext uri="{BB962C8B-B14F-4D97-AF65-F5344CB8AC3E}">
        <p14:creationId xmlns:p14="http://schemas.microsoft.com/office/powerpoint/2010/main" val="16179004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8F3A2B-14A6-8F47-B753-A658CA12576A}" type="slidenum">
              <a:rPr lang="en-US" smtClean="0"/>
              <a:t>7</a:t>
            </a:fld>
            <a:endParaRPr lang="en-US"/>
          </a:p>
        </p:txBody>
      </p:sp>
    </p:spTree>
    <p:extLst>
      <p:ext uri="{BB962C8B-B14F-4D97-AF65-F5344CB8AC3E}">
        <p14:creationId xmlns:p14="http://schemas.microsoft.com/office/powerpoint/2010/main" val="4568514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Resource Page - PPT Accessibility">
    <p:bg>
      <p:bgPr>
        <a:solidFill>
          <a:schemeClr val="accent4"/>
        </a:solidFill>
        <a:effectLst/>
      </p:bgPr>
    </p:bg>
    <p:spTree>
      <p:nvGrpSpPr>
        <p:cNvPr id="1" name=""/>
        <p:cNvGrpSpPr/>
        <p:nvPr/>
      </p:nvGrpSpPr>
      <p:grpSpPr>
        <a:xfrm>
          <a:off x="0" y="0"/>
          <a:ext cx="0" cy="0"/>
          <a:chOff x="0" y="0"/>
          <a:chExt cx="0" cy="0"/>
        </a:xfrm>
      </p:grpSpPr>
      <p:sp>
        <p:nvSpPr>
          <p:cNvPr id="3" name="PPT Accessibility"/>
          <p:cNvSpPr>
            <a:spLocks noGrp="1"/>
          </p:cNvSpPr>
          <p:nvPr>
            <p:ph type="subTitle" idx="1" hasCustomPrompt="1"/>
          </p:nvPr>
        </p:nvSpPr>
        <p:spPr>
          <a:xfrm>
            <a:off x="2667000" y="1597306"/>
            <a:ext cx="6581494" cy="1661993"/>
          </a:xfrm>
          <a:noFill/>
        </p:spPr>
        <p:txBody>
          <a:bodyPr wrap="square" lIns="0" tIns="0" rIns="0" bIns="0" anchor="t" anchorCtr="0">
            <a:spAutoFit/>
          </a:bodyPr>
          <a:lstStyle>
            <a:lvl1pPr marL="0" indent="0" algn="l">
              <a:buNone/>
              <a:defRPr lang="en-US" b="0" smtClean="0">
                <a:solidFill>
                  <a:schemeClr val="bg1"/>
                </a:solidFill>
                <a:effectLst/>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effectLst/>
                <a:latin typeface="Acumin Pro" panose="020B0504020202020204" pitchFamily="34" charset="77"/>
              </a:rPr>
              <a:t>Support the Purdue University brand in your presentations by using a brand-friendly template. This template uses an accessible master layout. Please note that some changes  to the PowerPoint template could impact accessibility by those with disabilities. Follow the instructions provided by Microsoft Office to ensure that your PowerPoint presentations are accessible to all users:</a:t>
            </a:r>
          </a:p>
        </p:txBody>
      </p:sp>
      <p:sp>
        <p:nvSpPr>
          <p:cNvPr id="10" name="PPT Accessibility URL" descr="PPT Accessibility URL">
            <a:extLst>
              <a:ext uri="{FF2B5EF4-FFF2-40B4-BE49-F238E27FC236}">
                <a16:creationId xmlns:a16="http://schemas.microsoft.com/office/drawing/2014/main" id="{E7B0FF2D-DA7C-7D4D-A32C-27DF18CCFBFD}"/>
              </a:ext>
            </a:extLst>
          </p:cNvPr>
          <p:cNvSpPr>
            <a:spLocks noGrp="1"/>
          </p:cNvSpPr>
          <p:nvPr>
            <p:ph type="body" sz="quarter" idx="14" hasCustomPrompt="1"/>
          </p:nvPr>
        </p:nvSpPr>
        <p:spPr>
          <a:xfrm>
            <a:off x="2667001" y="3813008"/>
            <a:ext cx="6725194" cy="602238"/>
          </a:xfrm>
        </p:spPr>
        <p:txBody>
          <a:bodyPr lIns="0" tIns="0" rIns="0" bIns="0">
            <a:norm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bg1"/>
                </a:solidFill>
                <a:latin typeface="Acumin Pro" panose="020B0504020202020204" pitchFamily="34" charset="77"/>
              </a:defRPr>
            </a:lvl1pPr>
          </a:lstStyle>
          <a:p>
            <a:r>
              <a:rPr lang="en-US" dirty="0">
                <a:solidFill>
                  <a:schemeClr val="accent1"/>
                </a:solidFill>
                <a:effectLst/>
                <a:latin typeface="Acumin Pro" panose="020B0504020202020204" pitchFamily="34" charset="77"/>
              </a:rPr>
              <a:t>https://</a:t>
            </a:r>
            <a:r>
              <a:rPr lang="en-US" dirty="0" err="1">
                <a:solidFill>
                  <a:schemeClr val="accent1"/>
                </a:solidFill>
                <a:effectLst/>
                <a:latin typeface="Acumin Pro" panose="020B0504020202020204" pitchFamily="34" charset="77"/>
              </a:rPr>
              <a:t>support.office.com</a:t>
            </a:r>
            <a:r>
              <a:rPr lang="en-US" dirty="0">
                <a:solidFill>
                  <a:schemeClr val="accent1"/>
                </a:solidFill>
                <a:effectLst/>
                <a:latin typeface="Acumin Pro" panose="020B0504020202020204" pitchFamily="34" charset="77"/>
              </a:rPr>
              <a:t>/</a:t>
            </a:r>
            <a:r>
              <a:rPr lang="en-US" dirty="0" err="1">
                <a:solidFill>
                  <a:schemeClr val="accent1"/>
                </a:solidFill>
                <a:effectLst/>
                <a:latin typeface="Acumin Pro" panose="020B0504020202020204" pitchFamily="34" charset="77"/>
              </a:rPr>
              <a:t>en</a:t>
            </a:r>
            <a:r>
              <a:rPr lang="en-US" dirty="0">
                <a:solidFill>
                  <a:schemeClr val="accent1"/>
                </a:solidFill>
                <a:effectLst/>
                <a:latin typeface="Acumin Pro" panose="020B0504020202020204" pitchFamily="34" charset="77"/>
              </a:rPr>
              <a:t>-us/article/Make-your-PowerPoint-presentations-accessible-6f7772b2-2f33-4bd2-8ca7-dae3b2b3ef25</a:t>
            </a:r>
            <a:endParaRPr lang="en-US" dirty="0">
              <a:solidFill>
                <a:schemeClr val="accent1"/>
              </a:solidFill>
            </a:endParaRPr>
          </a:p>
        </p:txBody>
      </p:sp>
      <p:sp>
        <p:nvSpPr>
          <p:cNvPr id="7" name="Date"/>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10/25/2023</a:t>
            </a:fld>
            <a:endParaRPr lang="en-US" dirty="0"/>
          </a:p>
        </p:txBody>
      </p:sp>
      <p:sp>
        <p:nvSpPr>
          <p:cNvPr id="9" name="Slide Number"/>
          <p:cNvSpPr>
            <a:spLocks noGrp="1"/>
          </p:cNvSpPr>
          <p:nvPr>
            <p:ph type="sldNum" sz="quarter" idx="12"/>
          </p:nvPr>
        </p:nvSpPr>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3" name="Line 1">
            <a:extLst>
              <a:ext uri="{FF2B5EF4-FFF2-40B4-BE49-F238E27FC236}">
                <a16:creationId xmlns:a16="http://schemas.microsoft.com/office/drawing/2014/main" id="{A746CD05-A191-A442-A002-3AD9F5CCAD2A}"/>
              </a:ext>
            </a:extLst>
          </p:cNvPr>
          <p:cNvCxnSpPr/>
          <p:nvPr/>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Line 2">
            <a:extLst>
              <a:ext uri="{FF2B5EF4-FFF2-40B4-BE49-F238E27FC236}">
                <a16:creationId xmlns:a16="http://schemas.microsoft.com/office/drawing/2014/main" id="{28D7FFFF-8236-024F-9988-3350427826A4}"/>
              </a:ext>
            </a:extLst>
          </p:cNvPr>
          <p:cNvCxnSpPr>
            <a:cxnSpLocks/>
          </p:cNvCxnSpPr>
          <p:nvPr/>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Line 3">
            <a:extLst>
              <a:ext uri="{FF2B5EF4-FFF2-40B4-BE49-F238E27FC236}">
                <a16:creationId xmlns:a16="http://schemas.microsoft.com/office/drawing/2014/main" id="{7AA55D00-5647-D94E-B9DD-67ABB620C647}"/>
              </a:ext>
            </a:extLst>
          </p:cNvPr>
          <p:cNvCxnSpPr>
            <a:cxnSpLocks/>
          </p:cNvCxnSpPr>
          <p:nvPr/>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D7A4579F-C4DC-4F3D-898A-B0B45C722429}"/>
              </a:ext>
            </a:extLst>
          </p:cNvPr>
          <p:cNvPicPr>
            <a:picLocks noChangeAspect="1"/>
          </p:cNvPicPr>
          <p:nvPr userDrawn="1"/>
        </p:nvPicPr>
        <p:blipFill>
          <a:blip r:embed="rId2"/>
          <a:stretch>
            <a:fillRect/>
          </a:stretch>
        </p:blipFill>
        <p:spPr>
          <a:xfrm>
            <a:off x="1482996" y="6067463"/>
            <a:ext cx="3771832" cy="402786"/>
          </a:xfrm>
          <a:prstGeom prst="rect">
            <a:avLst/>
          </a:prstGeom>
        </p:spPr>
      </p:pic>
    </p:spTree>
    <p:extLst>
      <p:ext uri="{BB962C8B-B14F-4D97-AF65-F5344CB8AC3E}">
        <p14:creationId xmlns:p14="http://schemas.microsoft.com/office/powerpoint/2010/main" val="197306990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32" userDrawn="1">
          <p15:clr>
            <a:srgbClr val="FBAE40"/>
          </p15:clr>
        </p15:guide>
        <p15:guide id="4" pos="5496" userDrawn="1">
          <p15:clr>
            <a:srgbClr val="FBAE40"/>
          </p15:clr>
        </p15:guide>
        <p15:guide id="5" pos="6848" userDrawn="1">
          <p15:clr>
            <a:srgbClr val="FBAE40"/>
          </p15:clr>
        </p15:guide>
        <p15:guide id="6" orient="horz" pos="4080" userDrawn="1">
          <p15:clr>
            <a:srgbClr val="FBAE40"/>
          </p15:clr>
        </p15:guide>
        <p15:guide id="7" pos="1312" userDrawn="1">
          <p15:clr>
            <a:srgbClr val="FBAE40"/>
          </p15:clr>
        </p15:guide>
        <p15:guide id="8" pos="1680" userDrawn="1">
          <p15:clr>
            <a:srgbClr val="FBAE40"/>
          </p15:clr>
        </p15:guide>
        <p15:guide id="9" pos="6264" userDrawn="1">
          <p15:clr>
            <a:srgbClr val="FBAE40"/>
          </p15:clr>
        </p15:guide>
        <p15:guide id="10" pos="6360" userDrawn="1">
          <p15:clr>
            <a:srgbClr val="FBAE40"/>
          </p15:clr>
        </p15:guide>
        <p15:guide id="11" orient="horz" pos="1008"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2647199" y="1501742"/>
            <a:ext cx="6801602" cy="1685077"/>
          </a:xfrm>
          <a:prstGeom prst="rect">
            <a:avLst/>
          </a:prstGeom>
          <a:noFill/>
          <a:ln w="38100">
            <a:noFill/>
          </a:ln>
        </p:spPr>
        <p:txBody>
          <a:bodyPr wrap="square" lIns="0" tIns="0" rIns="0" bIns="0" anchor="t" anchorCtr="0">
            <a:spAutoFit/>
          </a:bodyPr>
          <a:lstStyle>
            <a:lvl1pPr algn="l">
              <a:defRPr sz="6000" b="1" i="1" spc="0">
                <a:solidFill>
                  <a:schemeClr val="tx2"/>
                </a:solidFill>
                <a:latin typeface="Acumin Pro ExtraCondensed" panose="020B0508020202020204" pitchFamily="34" charset="77"/>
              </a:defRPr>
            </a:lvl1pPr>
          </a:lstStyle>
          <a:p>
            <a:r>
              <a:rPr lang="en-US" dirty="0"/>
              <a:t>Title Slide </a:t>
            </a:r>
            <a:r>
              <a:rPr lang="en-US" dirty="0" err="1"/>
              <a:t>Acumin</a:t>
            </a:r>
            <a:r>
              <a:rPr lang="en-US" dirty="0"/>
              <a:t> Pro Extra Cond Bold Italic 60</a:t>
            </a:r>
          </a:p>
        </p:txBody>
      </p:sp>
      <p:sp>
        <p:nvSpPr>
          <p:cNvPr id="3" name="Subtitle"/>
          <p:cNvSpPr>
            <a:spLocks noGrp="1"/>
          </p:cNvSpPr>
          <p:nvPr>
            <p:ph type="subTitle" idx="1" hasCustomPrompt="1"/>
          </p:nvPr>
        </p:nvSpPr>
        <p:spPr>
          <a:xfrm>
            <a:off x="2647197" y="3937834"/>
            <a:ext cx="6801603" cy="336015"/>
          </a:xfrm>
          <a:noFill/>
        </p:spPr>
        <p:txBody>
          <a:bodyPr wrap="square" lIns="0" tIns="0" rIns="0" bIns="0" anchor="t" anchorCtr="0">
            <a:spAutoFit/>
          </a:bodyPr>
          <a:lstStyle>
            <a:lvl1pPr marL="0" indent="0" algn="l">
              <a:buNone/>
              <a:defRPr sz="2200" b="1" i="0">
                <a:solidFill>
                  <a:schemeClr val="accent4"/>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a:t>
            </a:r>
            <a:r>
              <a:rPr lang="en-US" dirty="0" err="1"/>
              <a:t>Acumin</a:t>
            </a:r>
            <a:r>
              <a:rPr lang="en-US" dirty="0"/>
              <a:t> Pro Semi Cond Bold 22 </a:t>
            </a:r>
            <a:r>
              <a:rPr lang="en-US" dirty="0" err="1"/>
              <a:t>pt</a:t>
            </a:r>
            <a:endParaRPr lang="en-US" dirty="0"/>
          </a:p>
        </p:txBody>
      </p:sp>
      <p:sp>
        <p:nvSpPr>
          <p:cNvPr id="12" name="Date">
            <a:extLst>
              <a:ext uri="{FF2B5EF4-FFF2-40B4-BE49-F238E27FC236}">
                <a16:creationId xmlns:a16="http://schemas.microsoft.com/office/drawing/2014/main" id="{569EEC58-EAB4-064A-8F4A-AFD41D2C52E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10/25/2023</a:t>
            </a:fld>
            <a:endParaRPr lang="en-US" dirty="0"/>
          </a:p>
        </p:txBody>
      </p:sp>
      <p:sp>
        <p:nvSpPr>
          <p:cNvPr id="14" name="Slide Number">
            <a:extLst>
              <a:ext uri="{FF2B5EF4-FFF2-40B4-BE49-F238E27FC236}">
                <a16:creationId xmlns:a16="http://schemas.microsoft.com/office/drawing/2014/main" id="{F5536D05-EE19-B94F-AEFA-CBB9C74BE38E}"/>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6" name="Line 1">
            <a:extLst>
              <a:ext uri="{FF2B5EF4-FFF2-40B4-BE49-F238E27FC236}">
                <a16:creationId xmlns:a16="http://schemas.microsoft.com/office/drawing/2014/main" id="{6A4A8F82-5B38-7048-AC2C-C6614B1C1F87}"/>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Line 2">
            <a:extLst>
              <a:ext uri="{FF2B5EF4-FFF2-40B4-BE49-F238E27FC236}">
                <a16:creationId xmlns:a16="http://schemas.microsoft.com/office/drawing/2014/main" id="{8D8B04B8-2399-454A-B669-A05BD4291FE0}"/>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3">
            <a:extLst>
              <a:ext uri="{FF2B5EF4-FFF2-40B4-BE49-F238E27FC236}">
                <a16:creationId xmlns:a16="http://schemas.microsoft.com/office/drawing/2014/main" id="{E7D4788F-092F-E04C-9AB1-9F6377412706}"/>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A64A897-3124-498E-B8BB-10F3105BE5E0}"/>
              </a:ext>
            </a:extLst>
          </p:cNvPr>
          <p:cNvPicPr>
            <a:picLocks noChangeAspect="1"/>
          </p:cNvPicPr>
          <p:nvPr userDrawn="1"/>
        </p:nvPicPr>
        <p:blipFill>
          <a:blip r:embed="rId2"/>
          <a:stretch>
            <a:fillRect/>
          </a:stretch>
        </p:blipFill>
        <p:spPr>
          <a:xfrm>
            <a:off x="1482996" y="6067464"/>
            <a:ext cx="3771833" cy="402786"/>
          </a:xfrm>
          <a:prstGeom prst="rect">
            <a:avLst/>
          </a:prstGeom>
        </p:spPr>
      </p:pic>
    </p:spTree>
    <p:extLst>
      <p:ext uri="{BB962C8B-B14F-4D97-AF65-F5344CB8AC3E}">
        <p14:creationId xmlns:p14="http://schemas.microsoft.com/office/powerpoint/2010/main" val="246350217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65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Slide - Copy">
    <p:bg>
      <p:bgPr>
        <a:solidFill>
          <a:schemeClr val="accent4"/>
        </a:solidFill>
        <a:effectLst/>
      </p:bgPr>
    </p:bg>
    <p:spTree>
      <p:nvGrpSpPr>
        <p:cNvPr id="1" name=""/>
        <p:cNvGrpSpPr/>
        <p:nvPr/>
      </p:nvGrpSpPr>
      <p:grpSpPr>
        <a:xfrm>
          <a:off x="0" y="0"/>
          <a:ext cx="0" cy="0"/>
          <a:chOff x="0" y="0"/>
          <a:chExt cx="0" cy="0"/>
        </a:xfrm>
      </p:grpSpPr>
      <p:sp>
        <p:nvSpPr>
          <p:cNvPr id="20" name="Black Bar">
            <a:extLst>
              <a:ext uri="{FF2B5EF4-FFF2-40B4-BE49-F238E27FC236}">
                <a16:creationId xmlns:a16="http://schemas.microsoft.com/office/drawing/2014/main" id="{EACB2F0C-1C3D-CD48-AD13-7B5AD683F7C7}"/>
              </a:ext>
            </a:extLst>
          </p:cNvPr>
          <p:cNvSpPr/>
          <p:nvPr/>
        </p:nvSpPr>
        <p:spPr>
          <a:xfrm>
            <a:off x="1752600" y="0"/>
            <a:ext cx="9900212"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Title"/>
          <p:cNvSpPr>
            <a:spLocks noGrp="1"/>
          </p:cNvSpPr>
          <p:nvPr>
            <p:ph type="ctrTitle" hasCustomPrompt="1"/>
          </p:nvPr>
        </p:nvSpPr>
        <p:spPr bwMode="blackWhite">
          <a:xfrm>
            <a:off x="2107520" y="437030"/>
            <a:ext cx="7988980"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3" name="Subhead"/>
          <p:cNvSpPr>
            <a:spLocks noGrp="1"/>
          </p:cNvSpPr>
          <p:nvPr>
            <p:ph type="subTitle" idx="1" hasCustomPrompt="1"/>
          </p:nvPr>
        </p:nvSpPr>
        <p:spPr>
          <a:xfrm>
            <a:off x="2107518" y="1345167"/>
            <a:ext cx="7988982"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25" name="Body Text">
            <a:extLst>
              <a:ext uri="{FF2B5EF4-FFF2-40B4-BE49-F238E27FC236}">
                <a16:creationId xmlns:a16="http://schemas.microsoft.com/office/drawing/2014/main" id="{9F798712-4535-8340-942F-27FFD5E3FE9B}"/>
              </a:ext>
            </a:extLst>
          </p:cNvPr>
          <p:cNvSpPr>
            <a:spLocks noGrp="1"/>
          </p:cNvSpPr>
          <p:nvPr>
            <p:ph type="body" sz="quarter" idx="14" hasCustomPrompt="1"/>
          </p:nvPr>
        </p:nvSpPr>
        <p:spPr>
          <a:xfrm>
            <a:off x="2666056" y="1917389"/>
            <a:ext cx="7366000"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p:txBody>
      </p:sp>
      <p:sp>
        <p:nvSpPr>
          <p:cNvPr id="16" name="Date">
            <a:extLst>
              <a:ext uri="{FF2B5EF4-FFF2-40B4-BE49-F238E27FC236}">
                <a16:creationId xmlns:a16="http://schemas.microsoft.com/office/drawing/2014/main" id="{714077B3-45FB-7B43-8C19-3B82C49646B4}"/>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10/25/2023</a:t>
            </a:fld>
            <a:endParaRPr lang="en-US" dirty="0"/>
          </a:p>
        </p:txBody>
      </p:sp>
      <p:sp>
        <p:nvSpPr>
          <p:cNvPr id="17" name="Slide Number">
            <a:extLst>
              <a:ext uri="{FF2B5EF4-FFF2-40B4-BE49-F238E27FC236}">
                <a16:creationId xmlns:a16="http://schemas.microsoft.com/office/drawing/2014/main" id="{9877984E-7F57-E649-B9D9-2C2240989518}"/>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9" name="Line 1">
            <a:extLst>
              <a:ext uri="{FF2B5EF4-FFF2-40B4-BE49-F238E27FC236}">
                <a16:creationId xmlns:a16="http://schemas.microsoft.com/office/drawing/2014/main" id="{8936B9D4-1725-3C46-A32F-C28623BAF26E}"/>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Line 2">
            <a:extLst>
              <a:ext uri="{FF2B5EF4-FFF2-40B4-BE49-F238E27FC236}">
                <a16:creationId xmlns:a16="http://schemas.microsoft.com/office/drawing/2014/main" id="{A8A4F2E5-6CC0-B242-9D18-2446C1D7DE8A}"/>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3">
            <a:extLst>
              <a:ext uri="{FF2B5EF4-FFF2-40B4-BE49-F238E27FC236}">
                <a16:creationId xmlns:a16="http://schemas.microsoft.com/office/drawing/2014/main" id="{C07B1E83-E1FB-094B-9F1A-D5DE2767524D}"/>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BEDD0F93-8E15-45C9-8364-F2F2334A9689}"/>
              </a:ext>
            </a:extLst>
          </p:cNvPr>
          <p:cNvPicPr>
            <a:picLocks noChangeAspect="1"/>
          </p:cNvPicPr>
          <p:nvPr userDrawn="1"/>
        </p:nvPicPr>
        <p:blipFill>
          <a:blip r:embed="rId2"/>
          <a:stretch>
            <a:fillRect/>
          </a:stretch>
        </p:blipFill>
        <p:spPr>
          <a:xfrm>
            <a:off x="1482996" y="6067463"/>
            <a:ext cx="3771832" cy="402786"/>
          </a:xfrm>
          <a:prstGeom prst="rect">
            <a:avLst/>
          </a:prstGeom>
        </p:spPr>
      </p:pic>
    </p:spTree>
    <p:extLst>
      <p:ext uri="{BB962C8B-B14F-4D97-AF65-F5344CB8AC3E}">
        <p14:creationId xmlns:p14="http://schemas.microsoft.com/office/powerpoint/2010/main" val="140675489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104" userDrawn="1">
          <p15:clr>
            <a:srgbClr val="FBAE40"/>
          </p15:clr>
        </p15:guide>
        <p15:guide id="8" pos="1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Slide - Copy &amp; Pic/Chart">
    <p:bg>
      <p:bgPr>
        <a:solidFill>
          <a:schemeClr val="accent4"/>
        </a:solidFill>
        <a:effectLst/>
      </p:bgPr>
    </p:bg>
    <p:spTree>
      <p:nvGrpSpPr>
        <p:cNvPr id="1" name=""/>
        <p:cNvGrpSpPr/>
        <p:nvPr/>
      </p:nvGrpSpPr>
      <p:grpSpPr>
        <a:xfrm>
          <a:off x="0" y="0"/>
          <a:ext cx="0" cy="0"/>
          <a:chOff x="0" y="0"/>
          <a:chExt cx="0" cy="0"/>
        </a:xfrm>
      </p:grpSpPr>
      <p:sp>
        <p:nvSpPr>
          <p:cNvPr id="24" name="Black Bar">
            <a:extLst>
              <a:ext uri="{FF2B5EF4-FFF2-40B4-BE49-F238E27FC236}">
                <a16:creationId xmlns:a16="http://schemas.microsoft.com/office/drawing/2014/main" id="{0AE71379-F4D3-D147-9F20-2FE1D74B2D32}"/>
              </a:ext>
            </a:extLst>
          </p:cNvPr>
          <p:cNvSpPr/>
          <p:nvPr userDrawn="1"/>
        </p:nvSpPr>
        <p:spPr>
          <a:xfrm>
            <a:off x="1752600" y="0"/>
            <a:ext cx="9900212" cy="9081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5" name="Title">
            <a:extLst>
              <a:ext uri="{FF2B5EF4-FFF2-40B4-BE49-F238E27FC236}">
                <a16:creationId xmlns:a16="http://schemas.microsoft.com/office/drawing/2014/main" id="{D4CA7DB8-4B5A-E34E-9870-26F61BD3E47D}"/>
              </a:ext>
            </a:extLst>
          </p:cNvPr>
          <p:cNvSpPr>
            <a:spLocks noGrp="1"/>
          </p:cNvSpPr>
          <p:nvPr>
            <p:ph type="ctrTitle" hasCustomPrompt="1"/>
          </p:nvPr>
        </p:nvSpPr>
        <p:spPr bwMode="blackWhite">
          <a:xfrm>
            <a:off x="2107520" y="437030"/>
            <a:ext cx="7988978" cy="512448"/>
          </a:xfrm>
          <a:prstGeom prst="rect">
            <a:avLst/>
          </a:prstGeom>
          <a:noFill/>
          <a:ln w="38100">
            <a:noFill/>
          </a:ln>
        </p:spPr>
        <p:txBody>
          <a:bodyPr wrap="square" lIns="0" tIns="0" rIns="0" bIns="0" anchor="t" anchorCtr="0">
            <a:spAutoFit/>
          </a:bodyPr>
          <a:lstStyle>
            <a:lvl1pPr algn="l">
              <a:defRPr sz="3600" b="1" i="1" cap="none" spc="0">
                <a:solidFill>
                  <a:schemeClr val="tx2"/>
                </a:solidFill>
                <a:latin typeface="Acumin Pro ExtraCondensed" panose="020B0508020202020204" pitchFamily="34" charset="77"/>
              </a:defRPr>
            </a:lvl1pPr>
          </a:lstStyle>
          <a:p>
            <a:r>
              <a:rPr lang="en-US" dirty="0"/>
              <a:t>Title </a:t>
            </a:r>
            <a:r>
              <a:rPr lang="en-US" dirty="0" err="1"/>
              <a:t>Acumin</a:t>
            </a:r>
            <a:r>
              <a:rPr lang="en-US" dirty="0"/>
              <a:t> Pro Extra Cond Bold Italic 36 </a:t>
            </a:r>
            <a:r>
              <a:rPr lang="en-US" dirty="0" err="1"/>
              <a:t>pt</a:t>
            </a:r>
            <a:endParaRPr lang="en-US" dirty="0"/>
          </a:p>
        </p:txBody>
      </p:sp>
      <p:sp>
        <p:nvSpPr>
          <p:cNvPr id="26" name="Subhead">
            <a:extLst>
              <a:ext uri="{FF2B5EF4-FFF2-40B4-BE49-F238E27FC236}">
                <a16:creationId xmlns:a16="http://schemas.microsoft.com/office/drawing/2014/main" id="{1DF492DD-020D-4A41-BFE4-1758A1DC7221}"/>
              </a:ext>
            </a:extLst>
          </p:cNvPr>
          <p:cNvSpPr>
            <a:spLocks noGrp="1"/>
          </p:cNvSpPr>
          <p:nvPr>
            <p:ph type="subTitle" idx="1" hasCustomPrompt="1"/>
          </p:nvPr>
        </p:nvSpPr>
        <p:spPr>
          <a:xfrm>
            <a:off x="2107518" y="1345167"/>
            <a:ext cx="7988980" cy="341599"/>
          </a:xfrm>
          <a:noFill/>
        </p:spPr>
        <p:txBody>
          <a:bodyPr wrap="square" lIns="0" tIns="0" rIns="0" bIns="0" anchor="t" anchorCtr="0">
            <a:spAutoFit/>
          </a:bodyPr>
          <a:lstStyle>
            <a:lvl1pPr marL="0" indent="0" algn="l">
              <a:buNone/>
              <a:defRPr sz="2200" b="1" i="0">
                <a:solidFill>
                  <a:schemeClr val="accent2"/>
                </a:solidFill>
                <a:latin typeface="Acumin Pro SemiCondensed" panose="020B0506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a:t>
            </a:r>
            <a:r>
              <a:rPr lang="en-US" dirty="0" err="1"/>
              <a:t>Acumin</a:t>
            </a:r>
            <a:r>
              <a:rPr lang="en-US" dirty="0"/>
              <a:t> Pro Semi Cond Bold 22 </a:t>
            </a:r>
            <a:r>
              <a:rPr lang="en-US" dirty="0" err="1"/>
              <a:t>pt</a:t>
            </a:r>
            <a:endParaRPr lang="en-US" dirty="0"/>
          </a:p>
        </p:txBody>
      </p:sp>
      <p:sp>
        <p:nvSpPr>
          <p:cNvPr id="19" name="Body Text">
            <a:extLst>
              <a:ext uri="{FF2B5EF4-FFF2-40B4-BE49-F238E27FC236}">
                <a16:creationId xmlns:a16="http://schemas.microsoft.com/office/drawing/2014/main" id="{4B5CCD19-DE21-294C-8B0B-3103725AE082}"/>
              </a:ext>
            </a:extLst>
          </p:cNvPr>
          <p:cNvSpPr>
            <a:spLocks noGrp="1"/>
          </p:cNvSpPr>
          <p:nvPr>
            <p:ph type="body" sz="quarter" idx="14" hasCustomPrompt="1"/>
          </p:nvPr>
        </p:nvSpPr>
        <p:spPr>
          <a:xfrm>
            <a:off x="2665914" y="1917389"/>
            <a:ext cx="4081046" cy="3411537"/>
          </a:xfrm>
        </p:spPr>
        <p:txBody>
          <a:bodyPr lIns="0" tIns="0" rIns="0" bIns="0">
            <a:normAutofit/>
          </a:bodyPr>
          <a:lstStyle>
            <a:lvl1pPr marL="274320" marR="0" indent="-274320" algn="l" defTabSz="457200" rtl="0" eaLnBrk="1" fontAlgn="auto" latinLnBrk="0" hangingPunct="1">
              <a:lnSpc>
                <a:spcPct val="100000"/>
              </a:lnSpc>
              <a:spcBef>
                <a:spcPts val="0"/>
              </a:spcBef>
              <a:spcAft>
                <a:spcPts val="0"/>
              </a:spcAft>
              <a:buClrTx/>
              <a:buSzTx/>
              <a:buFont typeface="Wingdings" charset="2"/>
              <a:buChar char="§"/>
              <a:tabLst/>
              <a:defRPr sz="1800" b="0" i="0" normalizeH="0" baseline="0">
                <a:solidFill>
                  <a:schemeClr val="bg1"/>
                </a:solidFill>
                <a:latin typeface="Acumin Pro" panose="020B0504020202020204" pitchFamily="34" charset="77"/>
              </a:defRPr>
            </a:lvl1p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marL="274320" marR="0" lvl="0" indent="-274320" algn="l" defTabSz="457200" rtl="0" eaLnBrk="1" fontAlgn="auto" latinLnBrk="0" hangingPunct="1">
              <a:lnSpc>
                <a:spcPct val="100000"/>
              </a:lnSpc>
              <a:spcBef>
                <a:spcPts val="0"/>
              </a:spcBef>
              <a:spcAft>
                <a:spcPts val="0"/>
              </a:spcAft>
              <a:buClrTx/>
              <a:buSzTx/>
              <a:buFont typeface="Wingdings" charset="2"/>
              <a:buChar char="§"/>
              <a:tabLst/>
              <a:defRPr/>
            </a:pPr>
            <a:r>
              <a:rPr lang="en-US" dirty="0"/>
              <a:t>Bulleted copy. </a:t>
            </a:r>
            <a:r>
              <a:rPr lang="en-US" dirty="0" err="1"/>
              <a:t>Acumin</a:t>
            </a:r>
            <a:r>
              <a:rPr lang="en-US" dirty="0"/>
              <a:t> Pro Reg 18 pt. Keep it short with bite-size chunks of information.</a:t>
            </a:r>
          </a:p>
          <a:p>
            <a:pPr lvl="0"/>
            <a:endParaRPr lang="en-US" dirty="0"/>
          </a:p>
          <a:p>
            <a:pPr lvl="0"/>
            <a:endParaRPr lang="en-US" dirty="0"/>
          </a:p>
        </p:txBody>
      </p:sp>
      <p:cxnSp>
        <p:nvCxnSpPr>
          <p:cNvPr id="23" name="Line 3">
            <a:extLst>
              <a:ext uri="{FF2B5EF4-FFF2-40B4-BE49-F238E27FC236}">
                <a16:creationId xmlns:a16="http://schemas.microsoft.com/office/drawing/2014/main" id="{3DD2E154-C016-6747-BDF9-C46FDA8D557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Picture or Chart" descr="Picture or Chart">
            <a:extLst>
              <a:ext uri="{FF2B5EF4-FFF2-40B4-BE49-F238E27FC236}">
                <a16:creationId xmlns:a16="http://schemas.microsoft.com/office/drawing/2014/main" id="{699BD747-48B6-2547-8F7C-25A44594F612}"/>
              </a:ext>
            </a:extLst>
          </p:cNvPr>
          <p:cNvSpPr>
            <a:spLocks noGrp="1"/>
          </p:cNvSpPr>
          <p:nvPr>
            <p:ph sz="quarter" idx="13" hasCustomPrompt="1"/>
          </p:nvPr>
        </p:nvSpPr>
        <p:spPr>
          <a:xfrm>
            <a:off x="7093131" y="1920876"/>
            <a:ext cx="4561597" cy="2982913"/>
          </a:xfrm>
          <a:solidFill>
            <a:schemeClr val="accent4"/>
          </a:solidFill>
        </p:spPr>
        <p:txBody>
          <a:bodyPr lIns="0" tIns="0" rIns="0" bIns="0" anchor="ctr" anchorCtr="0"/>
          <a:lstStyle>
            <a:lvl1pPr algn="ctr">
              <a:defRPr b="0" i="0">
                <a:solidFill>
                  <a:schemeClr val="bg1"/>
                </a:solidFill>
                <a:latin typeface="Acumin Pro" panose="020B0504020202020204" pitchFamily="34" charset="77"/>
              </a:defRPr>
            </a:lvl1pPr>
            <a:lvl4pPr marL="685800" indent="0" algn="ctr">
              <a:buNone/>
              <a:defRPr>
                <a:solidFill>
                  <a:schemeClr val="bg1"/>
                </a:solidFill>
              </a:defRPr>
            </a:lvl4pPr>
          </a:lstStyle>
          <a:p>
            <a:pPr lvl="0"/>
            <a:r>
              <a:rPr lang="en-US" dirty="0"/>
              <a:t>Insert picture or chart here</a:t>
            </a:r>
          </a:p>
        </p:txBody>
      </p:sp>
      <p:sp>
        <p:nvSpPr>
          <p:cNvPr id="16" name="Date">
            <a:extLst>
              <a:ext uri="{FF2B5EF4-FFF2-40B4-BE49-F238E27FC236}">
                <a16:creationId xmlns:a16="http://schemas.microsoft.com/office/drawing/2014/main" id="{C8365B71-1339-9448-BF22-95AA51DA73FB}"/>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10/25/2023</a:t>
            </a:fld>
            <a:endParaRPr lang="en-US" dirty="0"/>
          </a:p>
        </p:txBody>
      </p:sp>
      <p:sp>
        <p:nvSpPr>
          <p:cNvPr id="17" name="Slide Number">
            <a:extLst>
              <a:ext uri="{FF2B5EF4-FFF2-40B4-BE49-F238E27FC236}">
                <a16:creationId xmlns:a16="http://schemas.microsoft.com/office/drawing/2014/main" id="{90CEF399-1C96-2B44-8CD0-34997E7B715B}"/>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21" name="Line 1">
            <a:extLst>
              <a:ext uri="{FF2B5EF4-FFF2-40B4-BE49-F238E27FC236}">
                <a16:creationId xmlns:a16="http://schemas.microsoft.com/office/drawing/2014/main" id="{CADA4B44-4E54-AC4F-B94D-753D8198844A}"/>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2">
            <a:extLst>
              <a:ext uri="{FF2B5EF4-FFF2-40B4-BE49-F238E27FC236}">
                <a16:creationId xmlns:a16="http://schemas.microsoft.com/office/drawing/2014/main" id="{FC7C8D95-DE0A-F44D-8875-2ED2F195BB2F}"/>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1058714A-139B-4C00-8AE3-2FCB2AA25BDE}"/>
              </a:ext>
            </a:extLst>
          </p:cNvPr>
          <p:cNvPicPr>
            <a:picLocks noChangeAspect="1"/>
          </p:cNvPicPr>
          <p:nvPr userDrawn="1"/>
        </p:nvPicPr>
        <p:blipFill>
          <a:blip r:embed="rId2"/>
          <a:stretch>
            <a:fillRect/>
          </a:stretch>
        </p:blipFill>
        <p:spPr>
          <a:xfrm>
            <a:off x="1482996" y="6067463"/>
            <a:ext cx="3771832" cy="402786"/>
          </a:xfrm>
          <a:prstGeom prst="rect">
            <a:avLst/>
          </a:prstGeom>
        </p:spPr>
      </p:pic>
    </p:spTree>
    <p:extLst>
      <p:ext uri="{BB962C8B-B14F-4D97-AF65-F5344CB8AC3E}">
        <p14:creationId xmlns:p14="http://schemas.microsoft.com/office/powerpoint/2010/main" val="181546405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4032" userDrawn="1">
          <p15:clr>
            <a:srgbClr val="FBAE40"/>
          </p15:clr>
        </p15:guide>
        <p15:guide id="4" pos="7344" userDrawn="1">
          <p15:clr>
            <a:srgbClr val="FBAE40"/>
          </p15:clr>
        </p15:guide>
        <p15:guide id="5" pos="6848" userDrawn="1">
          <p15:clr>
            <a:srgbClr val="FBAE40"/>
          </p15:clr>
        </p15:guide>
        <p15:guide id="6" orient="horz" pos="4080" userDrawn="1">
          <p15:clr>
            <a:srgbClr val="FBAE40"/>
          </p15:clr>
        </p15:guide>
        <p15:guide id="7" pos="1104" userDrawn="1">
          <p15:clr>
            <a:srgbClr val="FBAE40"/>
          </p15:clr>
        </p15:guide>
        <p15:guide id="8" pos="1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t Slide - Picture">
    <p:bg>
      <p:bgPr>
        <a:solidFill>
          <a:schemeClr val="accent4"/>
        </a:solidFill>
        <a:effectLst/>
      </p:bgPr>
    </p:bg>
    <p:spTree>
      <p:nvGrpSpPr>
        <p:cNvPr id="1" name=""/>
        <p:cNvGrpSpPr/>
        <p:nvPr/>
      </p:nvGrpSpPr>
      <p:grpSpPr>
        <a:xfrm>
          <a:off x="0" y="0"/>
          <a:ext cx="0" cy="0"/>
          <a:chOff x="0" y="0"/>
          <a:chExt cx="0" cy="0"/>
        </a:xfrm>
      </p:grpSpPr>
      <p:sp>
        <p:nvSpPr>
          <p:cNvPr id="17" name="Picture" descr="Picture Description">
            <a:extLst>
              <a:ext uri="{FF2B5EF4-FFF2-40B4-BE49-F238E27FC236}">
                <a16:creationId xmlns:a16="http://schemas.microsoft.com/office/drawing/2014/main" id="{B6A7C9B5-3617-0144-A4ED-16186741E8C3}"/>
              </a:ext>
            </a:extLst>
          </p:cNvPr>
          <p:cNvSpPr>
            <a:spLocks noGrp="1"/>
          </p:cNvSpPr>
          <p:nvPr>
            <p:ph type="pic" sz="quarter" idx="13"/>
          </p:nvPr>
        </p:nvSpPr>
        <p:spPr>
          <a:xfrm>
            <a:off x="0" y="0"/>
            <a:ext cx="12192000" cy="6858000"/>
          </a:xfrm>
        </p:spPr>
        <p:txBody>
          <a:bodyPr anchor="ctr" anchorCtr="1"/>
          <a:lstStyle>
            <a:lvl1pPr marL="0" indent="0" algn="ctr">
              <a:buFontTx/>
              <a:buNone/>
              <a:defRPr baseline="0">
                <a:solidFill>
                  <a:schemeClr val="bg1"/>
                </a:solidFill>
                <a:latin typeface="Acumin Pro" panose="020B0504020202020204" pitchFamily="34" charset="77"/>
              </a:defRPr>
            </a:lvl1pPr>
          </a:lstStyle>
          <a:p>
            <a:r>
              <a:rPr lang="en-US"/>
              <a:t>Click icon to add picture</a:t>
            </a:r>
            <a:endParaRPr lang="en-US" dirty="0"/>
          </a:p>
        </p:txBody>
      </p:sp>
      <p:sp>
        <p:nvSpPr>
          <p:cNvPr id="3" name="Photo caption"/>
          <p:cNvSpPr>
            <a:spLocks noGrp="1"/>
          </p:cNvSpPr>
          <p:nvPr>
            <p:ph type="subTitle" idx="1" hasCustomPrompt="1"/>
          </p:nvPr>
        </p:nvSpPr>
        <p:spPr>
          <a:xfrm>
            <a:off x="7301170" y="219206"/>
            <a:ext cx="3574087" cy="1107996"/>
          </a:xfrm>
          <a:noFill/>
        </p:spPr>
        <p:txBody>
          <a:bodyPr wrap="square" lIns="0" tIns="0" rIns="0" bIns="0" anchor="t" anchorCtr="0">
            <a:spAutoFit/>
          </a:bodyPr>
          <a:lstStyle>
            <a:lvl1pPr marL="0" indent="0" algn="l">
              <a:buNone/>
              <a:defRPr sz="1800" b="1" i="0">
                <a:solidFill>
                  <a:schemeClr val="bg1"/>
                </a:solidFill>
                <a:latin typeface="Acumin Pro" panose="020B0504020202020204" pitchFamily="34" charset="77"/>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Brief photo caption. Place in top left or right corner. </a:t>
            </a:r>
            <a:r>
              <a:rPr lang="en-US" dirty="0" err="1"/>
              <a:t>Acumin</a:t>
            </a:r>
            <a:r>
              <a:rPr lang="en-US" dirty="0"/>
              <a:t> Pro Bold 18 pt. Make text black or white for legibility.</a:t>
            </a:r>
          </a:p>
        </p:txBody>
      </p:sp>
      <p:sp>
        <p:nvSpPr>
          <p:cNvPr id="11" name="Date">
            <a:extLst>
              <a:ext uri="{FF2B5EF4-FFF2-40B4-BE49-F238E27FC236}">
                <a16:creationId xmlns:a16="http://schemas.microsoft.com/office/drawing/2014/main" id="{F330C439-AFA6-B840-9D2A-258668D35CA5}"/>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10/25/2023</a:t>
            </a:fld>
            <a:endParaRPr lang="en-US" dirty="0"/>
          </a:p>
        </p:txBody>
      </p:sp>
      <p:sp>
        <p:nvSpPr>
          <p:cNvPr id="14" name="Slide Number">
            <a:extLst>
              <a:ext uri="{FF2B5EF4-FFF2-40B4-BE49-F238E27FC236}">
                <a16:creationId xmlns:a16="http://schemas.microsoft.com/office/drawing/2014/main" id="{ACC80B6D-3922-3742-99F9-101C945C2B33}"/>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16" name="Line 1">
            <a:extLst>
              <a:ext uri="{FF2B5EF4-FFF2-40B4-BE49-F238E27FC236}">
                <a16:creationId xmlns:a16="http://schemas.microsoft.com/office/drawing/2014/main" id="{C3371811-B9A9-444C-B8E2-DFC8B92FFA90}"/>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2">
            <a:extLst>
              <a:ext uri="{FF2B5EF4-FFF2-40B4-BE49-F238E27FC236}">
                <a16:creationId xmlns:a16="http://schemas.microsoft.com/office/drawing/2014/main" id="{E3D41B36-C946-AA44-BFF4-3F3A6A8607A2}"/>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Line 3">
            <a:extLst>
              <a:ext uri="{FF2B5EF4-FFF2-40B4-BE49-F238E27FC236}">
                <a16:creationId xmlns:a16="http://schemas.microsoft.com/office/drawing/2014/main" id="{A246739C-3DD5-DF4C-BFF4-0B3AF76695B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49C91150-A12D-45EB-8FF3-05F0543779A9}"/>
              </a:ext>
            </a:extLst>
          </p:cNvPr>
          <p:cNvPicPr>
            <a:picLocks noChangeAspect="1"/>
          </p:cNvPicPr>
          <p:nvPr userDrawn="1"/>
        </p:nvPicPr>
        <p:blipFill>
          <a:blip r:embed="rId2"/>
          <a:stretch>
            <a:fillRect/>
          </a:stretch>
        </p:blipFill>
        <p:spPr>
          <a:xfrm>
            <a:off x="1482996" y="6067463"/>
            <a:ext cx="3771832" cy="402786"/>
          </a:xfrm>
          <a:prstGeom prst="rect">
            <a:avLst/>
          </a:prstGeom>
        </p:spPr>
      </p:pic>
    </p:spTree>
    <p:extLst>
      <p:ext uri="{BB962C8B-B14F-4D97-AF65-F5344CB8AC3E}">
        <p14:creationId xmlns:p14="http://schemas.microsoft.com/office/powerpoint/2010/main" val="418625800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Slide - Fact/Highlight">
    <p:bg>
      <p:bgPr>
        <a:solidFill>
          <a:schemeClr val="accent4"/>
        </a:solidFill>
        <a:effectLst/>
      </p:bgPr>
    </p:bg>
    <p:spTree>
      <p:nvGrpSpPr>
        <p:cNvPr id="1" name=""/>
        <p:cNvGrpSpPr/>
        <p:nvPr/>
      </p:nvGrpSpPr>
      <p:grpSpPr>
        <a:xfrm>
          <a:off x="0" y="0"/>
          <a:ext cx="0" cy="0"/>
          <a:chOff x="0" y="0"/>
          <a:chExt cx="0" cy="0"/>
        </a:xfrm>
      </p:grpSpPr>
      <p:sp>
        <p:nvSpPr>
          <p:cNvPr id="6" name="Gold Background">
            <a:extLst>
              <a:ext uri="{FF2B5EF4-FFF2-40B4-BE49-F238E27FC236}">
                <a16:creationId xmlns:a16="http://schemas.microsoft.com/office/drawing/2014/main" id="{5CCAEC11-865D-CB4B-88E8-5AF51FB37FBE}"/>
              </a:ext>
            </a:extLst>
          </p:cNvPr>
          <p:cNvSpPr/>
          <p:nvPr/>
        </p:nvSpPr>
        <p:spPr>
          <a:xfrm>
            <a:off x="1" y="0"/>
            <a:ext cx="12191999" cy="68522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Heading"/>
          <p:cNvSpPr>
            <a:spLocks noGrp="1"/>
          </p:cNvSpPr>
          <p:nvPr>
            <p:ph type="ctrTitle" hasCustomPrompt="1"/>
          </p:nvPr>
        </p:nvSpPr>
        <p:spPr bwMode="blackWhite">
          <a:xfrm>
            <a:off x="2893545" y="1479629"/>
            <a:ext cx="6419331" cy="1210973"/>
          </a:xfrm>
          <a:prstGeom prst="rect">
            <a:avLst/>
          </a:prstGeom>
          <a:noFill/>
          <a:ln w="38100">
            <a:noFill/>
          </a:ln>
        </p:spPr>
        <p:txBody>
          <a:bodyPr wrap="square" lIns="0" tIns="0" rIns="0" bIns="0" anchor="t" anchorCtr="0">
            <a:spAutoFit/>
          </a:bodyPr>
          <a:lstStyle>
            <a:lvl1pPr algn="ctr">
              <a:defRPr sz="8600" b="1" i="0" cap="none" spc="300">
                <a:solidFill>
                  <a:schemeClr val="accent2"/>
                </a:solidFill>
                <a:latin typeface="United Sans Rg Lt" pitchFamily="50" charset="0"/>
              </a:defRPr>
            </a:lvl1pPr>
          </a:lstStyle>
          <a:p>
            <a:r>
              <a:rPr lang="en-US" spc="0" dirty="0">
                <a:latin typeface="United Sans Rg Md" pitchFamily="50" charset="0"/>
              </a:rPr>
              <a:t>123</a:t>
            </a:r>
            <a:endParaRPr lang="en-US" dirty="0"/>
          </a:p>
        </p:txBody>
      </p:sp>
      <p:sp>
        <p:nvSpPr>
          <p:cNvPr id="20" name="Black Bar">
            <a:extLst>
              <a:ext uri="{FF2B5EF4-FFF2-40B4-BE49-F238E27FC236}">
                <a16:creationId xmlns:a16="http://schemas.microsoft.com/office/drawing/2014/main" id="{EACB2F0C-1C3D-CD48-AD13-7B5AD683F7C7}"/>
              </a:ext>
            </a:extLst>
          </p:cNvPr>
          <p:cNvSpPr/>
          <p:nvPr/>
        </p:nvSpPr>
        <p:spPr>
          <a:xfrm>
            <a:off x="2648277" y="2744421"/>
            <a:ext cx="6905456" cy="4409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3" name="Subhead"/>
          <p:cNvSpPr>
            <a:spLocks noGrp="1"/>
          </p:cNvSpPr>
          <p:nvPr>
            <p:ph type="subTitle" idx="1" hasCustomPrompt="1"/>
          </p:nvPr>
        </p:nvSpPr>
        <p:spPr>
          <a:xfrm>
            <a:off x="2648276" y="2706475"/>
            <a:ext cx="6895463" cy="553998"/>
          </a:xfrm>
          <a:noFill/>
        </p:spPr>
        <p:txBody>
          <a:bodyPr wrap="square" lIns="0" tIns="0" rIns="0" bIns="0" anchor="t" anchorCtr="0">
            <a:spAutoFit/>
          </a:bodyPr>
          <a:lstStyle>
            <a:lvl1pPr marL="0" indent="0" algn="ctr">
              <a:buNone/>
              <a:defRPr sz="3600" b="1" i="0" spc="300">
                <a:solidFill>
                  <a:schemeClr val="accent4"/>
                </a:solidFill>
                <a:latin typeface="United Sans Cd Md" pitchFamily="50"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TOPIC OR TITLE</a:t>
            </a:r>
          </a:p>
        </p:txBody>
      </p:sp>
      <p:sp>
        <p:nvSpPr>
          <p:cNvPr id="23" name="Body Text">
            <a:extLst>
              <a:ext uri="{FF2B5EF4-FFF2-40B4-BE49-F238E27FC236}">
                <a16:creationId xmlns:a16="http://schemas.microsoft.com/office/drawing/2014/main" id="{BD416322-CF1A-F143-B2A9-844B608C50DA}"/>
              </a:ext>
            </a:extLst>
          </p:cNvPr>
          <p:cNvSpPr>
            <a:spLocks noGrp="1"/>
          </p:cNvSpPr>
          <p:nvPr>
            <p:ph type="body" sz="quarter" idx="14" hasCustomPrompt="1"/>
          </p:nvPr>
        </p:nvSpPr>
        <p:spPr>
          <a:xfrm>
            <a:off x="2875268" y="3540352"/>
            <a:ext cx="6678467" cy="1122744"/>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2400" b="0" i="0" normalizeH="0" baseline="0">
                <a:solidFill>
                  <a:schemeClr val="bg1"/>
                </a:solidFill>
                <a:latin typeface="Acumin Pro Medium" panose="020B0504020202020204" pitchFamily="34" charset="77"/>
              </a:defRPr>
            </a:lvl1pPr>
          </a:lstStyle>
          <a:p>
            <a:pPr lvl="0"/>
            <a:r>
              <a:rPr lang="en-US" dirty="0"/>
              <a:t>Fact or highlight. </a:t>
            </a:r>
            <a:r>
              <a:rPr lang="en-US" dirty="0" err="1"/>
              <a:t>Acumin</a:t>
            </a:r>
            <a:r>
              <a:rPr lang="en-US" dirty="0"/>
              <a:t> Pro Medium 24 pt. Keep it short with bite-size chunks of information.</a:t>
            </a:r>
          </a:p>
        </p:txBody>
      </p:sp>
      <p:sp>
        <p:nvSpPr>
          <p:cNvPr id="16" name="Date">
            <a:extLst>
              <a:ext uri="{FF2B5EF4-FFF2-40B4-BE49-F238E27FC236}">
                <a16:creationId xmlns:a16="http://schemas.microsoft.com/office/drawing/2014/main" id="{D5F83FDC-674A-8F42-A488-884B2867DCC3}"/>
              </a:ext>
            </a:extLst>
          </p:cNvPr>
          <p:cNvSpPr>
            <a:spLocks noGrp="1"/>
          </p:cNvSpPr>
          <p:nvPr>
            <p:ph type="dt" sz="half" idx="10"/>
          </p:nvPr>
        </p:nvSpPr>
        <p:spPr>
          <a:xfrm>
            <a:off x="8926248" y="6220740"/>
            <a:ext cx="1021891" cy="323968"/>
          </a:xfrm>
        </p:spPr>
        <p:txBody>
          <a:bodyPr/>
          <a:lstStyle>
            <a:lvl1pPr>
              <a:defRPr>
                <a:solidFill>
                  <a:schemeClr val="bg1">
                    <a:alpha val="70000"/>
                  </a:schemeClr>
                </a:solidFill>
              </a:defRPr>
            </a:lvl1pPr>
          </a:lstStyle>
          <a:p>
            <a:fld id="{D47A9A36-4EB0-BF46-AE48-7CDA251B954B}" type="datetime1">
              <a:rPr lang="en-US" smtClean="0"/>
              <a:t>10/25/2023</a:t>
            </a:fld>
            <a:endParaRPr lang="en-US" dirty="0"/>
          </a:p>
        </p:txBody>
      </p:sp>
      <p:sp>
        <p:nvSpPr>
          <p:cNvPr id="17" name="Slide Number">
            <a:extLst>
              <a:ext uri="{FF2B5EF4-FFF2-40B4-BE49-F238E27FC236}">
                <a16:creationId xmlns:a16="http://schemas.microsoft.com/office/drawing/2014/main" id="{DF9C56DA-C412-B14C-8168-05E55A21B5E5}"/>
              </a:ext>
            </a:extLst>
          </p:cNvPr>
          <p:cNvSpPr>
            <a:spLocks noGrp="1"/>
          </p:cNvSpPr>
          <p:nvPr>
            <p:ph type="sldNum" sz="quarter" idx="12"/>
          </p:nvPr>
        </p:nvSpPr>
        <p:spPr>
          <a:xfrm>
            <a:off x="10096500" y="6200875"/>
            <a:ext cx="487680" cy="365760"/>
          </a:xfrm>
        </p:spPr>
        <p:txBody>
          <a:bodyPr/>
          <a:lstStyle>
            <a:lvl1pPr>
              <a:defRPr>
                <a:solidFill>
                  <a:schemeClr val="bg1"/>
                </a:solidFill>
              </a:defRPr>
            </a:lvl1pPr>
          </a:lstStyle>
          <a:p>
            <a:fld id="{8A7A6979-0714-4377-B894-6BE4C2D6E202}" type="slidenum">
              <a:rPr lang="en-US" smtClean="0"/>
              <a:pPr/>
              <a:t>‹#›</a:t>
            </a:fld>
            <a:endParaRPr lang="en-US" dirty="0"/>
          </a:p>
        </p:txBody>
      </p:sp>
      <p:cxnSp>
        <p:nvCxnSpPr>
          <p:cNvPr id="21" name="Line 1">
            <a:extLst>
              <a:ext uri="{FF2B5EF4-FFF2-40B4-BE49-F238E27FC236}">
                <a16:creationId xmlns:a16="http://schemas.microsoft.com/office/drawing/2014/main" id="{DE31DD2C-32F5-F345-872B-C1CCC72846EE}"/>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Line 2">
            <a:extLst>
              <a:ext uri="{FF2B5EF4-FFF2-40B4-BE49-F238E27FC236}">
                <a16:creationId xmlns:a16="http://schemas.microsoft.com/office/drawing/2014/main" id="{18A2134F-0116-6740-AD2E-82D54002455E}"/>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Line 3">
            <a:extLst>
              <a:ext uri="{FF2B5EF4-FFF2-40B4-BE49-F238E27FC236}">
                <a16:creationId xmlns:a16="http://schemas.microsoft.com/office/drawing/2014/main" id="{7E7A5392-EE7B-7141-B159-172DDE0D6824}"/>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3614CEB4-443B-49A2-AC0A-A096EFDC9F45}"/>
              </a:ext>
            </a:extLst>
          </p:cNvPr>
          <p:cNvPicPr>
            <a:picLocks noChangeAspect="1"/>
          </p:cNvPicPr>
          <p:nvPr userDrawn="1"/>
        </p:nvPicPr>
        <p:blipFill>
          <a:blip r:embed="rId2"/>
          <a:stretch>
            <a:fillRect/>
          </a:stretch>
        </p:blipFill>
        <p:spPr>
          <a:xfrm>
            <a:off x="1482996" y="6067463"/>
            <a:ext cx="3771832" cy="402786"/>
          </a:xfrm>
          <a:prstGeom prst="rect">
            <a:avLst/>
          </a:prstGeom>
        </p:spPr>
      </p:pic>
    </p:spTree>
    <p:extLst>
      <p:ext uri="{BB962C8B-B14F-4D97-AF65-F5344CB8AC3E}">
        <p14:creationId xmlns:p14="http://schemas.microsoft.com/office/powerpoint/2010/main" val="2707393526"/>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orient="horz" pos="1008" userDrawn="1">
          <p15:clr>
            <a:srgbClr val="FBAE40"/>
          </p15:clr>
        </p15:guide>
        <p15:guide id="8" orient="horz" pos="1488" userDrawn="1">
          <p15:clr>
            <a:srgbClr val="FBAE40"/>
          </p15:clr>
        </p15:guide>
        <p15:guide id="9" orient="horz" pos="864"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losing Slide">
    <p:bg>
      <p:bgPr>
        <a:solidFill>
          <a:schemeClr val="accent4"/>
        </a:solidFill>
        <a:effectLst/>
      </p:bgPr>
    </p:bg>
    <p:spTree>
      <p:nvGrpSpPr>
        <p:cNvPr id="1" name=""/>
        <p:cNvGrpSpPr/>
        <p:nvPr/>
      </p:nvGrpSpPr>
      <p:grpSpPr>
        <a:xfrm>
          <a:off x="0" y="0"/>
          <a:ext cx="0" cy="0"/>
          <a:chOff x="0" y="0"/>
          <a:chExt cx="0" cy="0"/>
        </a:xfrm>
      </p:grpSpPr>
      <p:sp>
        <p:nvSpPr>
          <p:cNvPr id="20" name="Black Background">
            <a:extLst>
              <a:ext uri="{FF2B5EF4-FFF2-40B4-BE49-F238E27FC236}">
                <a16:creationId xmlns:a16="http://schemas.microsoft.com/office/drawing/2014/main" id="{EACB2F0C-1C3D-CD48-AD13-7B5AD683F7C7}"/>
              </a:ext>
            </a:extLst>
          </p:cNvPr>
          <p:cNvSpPr/>
          <p:nvPr/>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 name="Heading"/>
          <p:cNvSpPr>
            <a:spLocks noGrp="1"/>
          </p:cNvSpPr>
          <p:nvPr>
            <p:ph type="ctrTitle" hasCustomPrompt="1"/>
          </p:nvPr>
        </p:nvSpPr>
        <p:spPr bwMode="blackWhite">
          <a:xfrm>
            <a:off x="2483034" y="1521334"/>
            <a:ext cx="6347458" cy="854080"/>
          </a:xfrm>
          <a:prstGeom prst="rect">
            <a:avLst/>
          </a:prstGeom>
          <a:noFill/>
          <a:ln w="38100">
            <a:noFill/>
          </a:ln>
        </p:spPr>
        <p:txBody>
          <a:bodyPr wrap="square" lIns="0" tIns="0" rIns="0" bIns="0" anchor="t" anchorCtr="0">
            <a:spAutoFit/>
          </a:bodyPr>
          <a:lstStyle>
            <a:lvl1pPr algn="l">
              <a:defRPr sz="6000" b="1" i="1" spc="0">
                <a:solidFill>
                  <a:schemeClr val="tx2"/>
                </a:solidFill>
                <a:latin typeface="Acumin Pro ExtraCondensed" panose="020B0508020202020204" pitchFamily="34" charset="77"/>
              </a:defRPr>
            </a:lvl1pPr>
          </a:lstStyle>
          <a:p>
            <a:r>
              <a:rPr lang="en-US" dirty="0"/>
              <a:t>Thank You</a:t>
            </a:r>
          </a:p>
        </p:txBody>
      </p:sp>
      <p:sp>
        <p:nvSpPr>
          <p:cNvPr id="16" name="Body Text">
            <a:extLst>
              <a:ext uri="{FF2B5EF4-FFF2-40B4-BE49-F238E27FC236}">
                <a16:creationId xmlns:a16="http://schemas.microsoft.com/office/drawing/2014/main" id="{900775FC-E9E4-FF46-A522-92CC39196093}"/>
              </a:ext>
            </a:extLst>
          </p:cNvPr>
          <p:cNvSpPr>
            <a:spLocks noGrp="1"/>
          </p:cNvSpPr>
          <p:nvPr>
            <p:ph type="body" sz="quarter" idx="14" hasCustomPrompt="1"/>
          </p:nvPr>
        </p:nvSpPr>
        <p:spPr>
          <a:xfrm>
            <a:off x="2483032" y="2548210"/>
            <a:ext cx="6347460" cy="880790"/>
          </a:xfrm>
        </p:spPr>
        <p:txBody>
          <a:bodyPr lIns="0" tIns="0" rIns="0" bIns="0">
            <a:noAutofit/>
          </a:bodyPr>
          <a:lstStyle>
            <a:lvl1pPr marL="0" marR="0" indent="0" algn="l" defTabSz="457200" rtl="0" eaLnBrk="1" fontAlgn="auto" latinLnBrk="0" hangingPunct="1">
              <a:lnSpc>
                <a:spcPct val="100000"/>
              </a:lnSpc>
              <a:spcBef>
                <a:spcPts val="0"/>
              </a:spcBef>
              <a:spcAft>
                <a:spcPts val="0"/>
              </a:spcAft>
              <a:buClrTx/>
              <a:buSzTx/>
              <a:buFontTx/>
              <a:buNone/>
              <a:tabLst/>
              <a:defRPr sz="1800" b="0" i="0" normalizeH="0" baseline="0">
                <a:solidFill>
                  <a:schemeClr val="accent4"/>
                </a:solidFill>
                <a:latin typeface="Acumin Pro" panose="020B0504020202020204" pitchFamily="34" charset="77"/>
              </a:defRPr>
            </a:lvl1pPr>
          </a:lstStyle>
          <a:p>
            <a:pPr lvl="0"/>
            <a:r>
              <a:rPr lang="en-US" dirty="0"/>
              <a:t>Conclusion, call to action or contact information. </a:t>
            </a:r>
            <a:r>
              <a:rPr lang="en-US" dirty="0" err="1"/>
              <a:t>Acumin</a:t>
            </a:r>
            <a:r>
              <a:rPr lang="en-US" dirty="0"/>
              <a:t> Pro Reg 18 pt. Keep it short with bite-size chunks of information.</a:t>
            </a:r>
          </a:p>
        </p:txBody>
      </p:sp>
      <p:sp>
        <p:nvSpPr>
          <p:cNvPr id="12" name="Date">
            <a:extLst>
              <a:ext uri="{FF2B5EF4-FFF2-40B4-BE49-F238E27FC236}">
                <a16:creationId xmlns:a16="http://schemas.microsoft.com/office/drawing/2014/main" id="{E7D56F3A-D0B6-8A49-81C9-B6A0051C7E73}"/>
              </a:ext>
            </a:extLst>
          </p:cNvPr>
          <p:cNvSpPr>
            <a:spLocks noGrp="1"/>
          </p:cNvSpPr>
          <p:nvPr>
            <p:ph type="dt" sz="half" idx="10"/>
          </p:nvPr>
        </p:nvSpPr>
        <p:spPr>
          <a:xfrm>
            <a:off x="8926248" y="6220740"/>
            <a:ext cx="1021891" cy="323968"/>
          </a:xfrm>
        </p:spPr>
        <p:txBody>
          <a:bodyPr/>
          <a:lstStyle>
            <a:lvl1pPr>
              <a:defRPr>
                <a:solidFill>
                  <a:schemeClr val="accent4">
                    <a:alpha val="70000"/>
                  </a:schemeClr>
                </a:solidFill>
              </a:defRPr>
            </a:lvl1pPr>
          </a:lstStyle>
          <a:p>
            <a:fld id="{D47A9A36-4EB0-BF46-AE48-7CDA251B954B}" type="datetime1">
              <a:rPr lang="en-US" smtClean="0"/>
              <a:pPr/>
              <a:t>10/25/2023</a:t>
            </a:fld>
            <a:endParaRPr lang="en-US" dirty="0"/>
          </a:p>
        </p:txBody>
      </p:sp>
      <p:sp>
        <p:nvSpPr>
          <p:cNvPr id="14" name="Slide Number">
            <a:extLst>
              <a:ext uri="{FF2B5EF4-FFF2-40B4-BE49-F238E27FC236}">
                <a16:creationId xmlns:a16="http://schemas.microsoft.com/office/drawing/2014/main" id="{DED03763-61BB-3343-B3CC-0623CC8EAA03}"/>
              </a:ext>
            </a:extLst>
          </p:cNvPr>
          <p:cNvSpPr>
            <a:spLocks noGrp="1"/>
          </p:cNvSpPr>
          <p:nvPr>
            <p:ph type="sldNum" sz="quarter" idx="12"/>
          </p:nvPr>
        </p:nvSpPr>
        <p:spPr>
          <a:xfrm>
            <a:off x="10096500" y="6200875"/>
            <a:ext cx="487680" cy="365760"/>
          </a:xfrm>
        </p:spPr>
        <p:txBody>
          <a:bodyPr/>
          <a:lstStyle>
            <a:lvl1pPr>
              <a:defRPr>
                <a:solidFill>
                  <a:schemeClr val="accent4"/>
                </a:solidFill>
              </a:defRPr>
            </a:lvl1pPr>
          </a:lstStyle>
          <a:p>
            <a:fld id="{8A7A6979-0714-4377-B894-6BE4C2D6E202}" type="slidenum">
              <a:rPr lang="en-US" smtClean="0"/>
              <a:pPr/>
              <a:t>‹#›</a:t>
            </a:fld>
            <a:endParaRPr lang="en-US" dirty="0"/>
          </a:p>
        </p:txBody>
      </p:sp>
      <p:cxnSp>
        <p:nvCxnSpPr>
          <p:cNvPr id="17" name="Line 1">
            <a:extLst>
              <a:ext uri="{FF2B5EF4-FFF2-40B4-BE49-F238E27FC236}">
                <a16:creationId xmlns:a16="http://schemas.microsoft.com/office/drawing/2014/main" id="{9B9CC658-FCDB-754D-83A8-E72E62847F53}"/>
              </a:ext>
            </a:extLst>
          </p:cNvPr>
          <p:cNvCxnSpPr/>
          <p:nvPr userDrawn="1"/>
        </p:nvCxnSpPr>
        <p:spPr>
          <a:xfrm>
            <a:off x="1281648" y="5789"/>
            <a:ext cx="0" cy="6464461"/>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Line 2">
            <a:extLst>
              <a:ext uri="{FF2B5EF4-FFF2-40B4-BE49-F238E27FC236}">
                <a16:creationId xmlns:a16="http://schemas.microsoft.com/office/drawing/2014/main" id="{52700362-C315-8A41-8A37-D1C4D5A0E238}"/>
              </a:ext>
            </a:extLst>
          </p:cNvPr>
          <p:cNvCxnSpPr>
            <a:cxnSpLocks/>
          </p:cNvCxnSpPr>
          <p:nvPr userDrawn="1"/>
        </p:nvCxnSpPr>
        <p:spPr>
          <a:xfrm>
            <a:off x="8724900" y="5735256"/>
            <a:ext cx="0" cy="112274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Line 3">
            <a:extLst>
              <a:ext uri="{FF2B5EF4-FFF2-40B4-BE49-F238E27FC236}">
                <a16:creationId xmlns:a16="http://schemas.microsoft.com/office/drawing/2014/main" id="{14A431DC-9C67-D94C-982A-8D0C2E3D10D8}"/>
              </a:ext>
            </a:extLst>
          </p:cNvPr>
          <p:cNvCxnSpPr>
            <a:cxnSpLocks/>
          </p:cNvCxnSpPr>
          <p:nvPr userDrawn="1"/>
        </p:nvCxnSpPr>
        <p:spPr>
          <a:xfrm>
            <a:off x="10880901" y="1597306"/>
            <a:ext cx="0" cy="5260694"/>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52B3FD19-8EB3-43AF-8862-4FC5235F044B}"/>
              </a:ext>
            </a:extLst>
          </p:cNvPr>
          <p:cNvPicPr>
            <a:picLocks noChangeAspect="1"/>
          </p:cNvPicPr>
          <p:nvPr userDrawn="1"/>
        </p:nvPicPr>
        <p:blipFill>
          <a:blip r:embed="rId2"/>
          <a:stretch>
            <a:fillRect/>
          </a:stretch>
        </p:blipFill>
        <p:spPr>
          <a:xfrm>
            <a:off x="1482996" y="6067464"/>
            <a:ext cx="3771833" cy="402786"/>
          </a:xfrm>
          <a:prstGeom prst="rect">
            <a:avLst/>
          </a:prstGeom>
        </p:spPr>
      </p:pic>
    </p:spTree>
    <p:extLst>
      <p:ext uri="{BB962C8B-B14F-4D97-AF65-F5344CB8AC3E}">
        <p14:creationId xmlns:p14="http://schemas.microsoft.com/office/powerpoint/2010/main" val="6953237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guide id="3" orient="horz" pos="3960" userDrawn="1">
          <p15:clr>
            <a:srgbClr val="FBAE40"/>
          </p15:clr>
        </p15:guide>
        <p15:guide id="4" pos="5952" userDrawn="1">
          <p15:clr>
            <a:srgbClr val="FBAE40"/>
          </p15:clr>
        </p15:guide>
        <p15:guide id="5" pos="6848" userDrawn="1">
          <p15:clr>
            <a:srgbClr val="FBAE40"/>
          </p15:clr>
        </p15:guide>
        <p15:guide id="6" orient="horz" pos="4080" userDrawn="1">
          <p15:clr>
            <a:srgbClr val="FBAE40"/>
          </p15:clr>
        </p15:guide>
        <p15:guide id="7" pos="156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2141394" y="964692"/>
            <a:ext cx="7917007" cy="1188720"/>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2141394" y="2638046"/>
            <a:ext cx="7917007" cy="310198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744769" y="6227670"/>
            <a:ext cx="1161231" cy="323968"/>
          </a:xfrm>
          <a:prstGeom prst="rect">
            <a:avLst/>
          </a:prstGeom>
        </p:spPr>
        <p:txBody>
          <a:bodyPr vert="horz" lIns="91440" tIns="45720" rIns="91440" bIns="45720" rtlCol="0" anchor="ctr"/>
          <a:lstStyle>
            <a:lvl1pPr algn="r">
              <a:defRPr sz="1000" b="0" i="0">
                <a:solidFill>
                  <a:schemeClr val="tx1">
                    <a:alpha val="70000"/>
                  </a:schemeClr>
                </a:solidFill>
                <a:latin typeface="Acumin Pro" panose="020B0504020202020204" pitchFamily="34" charset="77"/>
              </a:defRPr>
            </a:lvl1pPr>
          </a:lstStyle>
          <a:p>
            <a:fld id="{E0C8DACD-4E35-4E4C-AC75-C3DE50F04E7E}" type="datetime1">
              <a:rPr lang="en-US" smtClean="0"/>
              <a:pPr/>
              <a:t>10/25/2023</a:t>
            </a:fld>
            <a:endParaRPr lang="en-US" dirty="0"/>
          </a:p>
        </p:txBody>
      </p:sp>
      <p:sp>
        <p:nvSpPr>
          <p:cNvPr id="5" name="Footer Placeholder 4"/>
          <p:cNvSpPr>
            <a:spLocks noGrp="1"/>
          </p:cNvSpPr>
          <p:nvPr>
            <p:ph type="ftr" sz="quarter" idx="3"/>
          </p:nvPr>
        </p:nvSpPr>
        <p:spPr>
          <a:xfrm>
            <a:off x="1137845" y="6219163"/>
            <a:ext cx="6075552" cy="320040"/>
          </a:xfrm>
          <a:prstGeom prst="rect">
            <a:avLst/>
          </a:prstGeom>
        </p:spPr>
        <p:txBody>
          <a:bodyPr vert="horz" lIns="91440" tIns="45720" rIns="91440" bIns="45720" rtlCol="0" anchor="ctr"/>
          <a:lstStyle>
            <a:lvl1pPr algn="l">
              <a:defRPr sz="1000">
                <a:solidFill>
                  <a:schemeClr val="tx1">
                    <a:alpha val="70000"/>
                  </a:schemeClr>
                </a:solidFill>
              </a:defRPr>
            </a:lvl1pPr>
          </a:lstStyle>
          <a:p>
            <a:endParaRPr lang="en-US" dirty="0"/>
          </a:p>
        </p:txBody>
      </p:sp>
      <p:sp>
        <p:nvSpPr>
          <p:cNvPr id="6" name="Slide Number Placeholder 5"/>
          <p:cNvSpPr>
            <a:spLocks noGrp="1"/>
          </p:cNvSpPr>
          <p:nvPr>
            <p:ph type="sldNum" sz="quarter" idx="4"/>
          </p:nvPr>
        </p:nvSpPr>
        <p:spPr>
          <a:xfrm>
            <a:off x="10096500" y="6200875"/>
            <a:ext cx="487680" cy="365760"/>
          </a:xfrm>
          <a:prstGeom prst="ellipse">
            <a:avLst/>
          </a:prstGeom>
          <a:noFill/>
        </p:spPr>
        <p:txBody>
          <a:bodyPr vert="horz" lIns="18288" tIns="45720" rIns="18288" bIns="45720" rtlCol="0" anchor="ctr">
            <a:noAutofit/>
          </a:bodyPr>
          <a:lstStyle>
            <a:lvl1pPr algn="ctr">
              <a:defRPr sz="1000" b="1" i="0" spc="0" baseline="0">
                <a:solidFill>
                  <a:schemeClr val="tx1"/>
                </a:solidFill>
                <a:latin typeface="Acumin Pro Semibold" panose="020B0504020202020204" pitchFamily="34" charset="77"/>
              </a:defRPr>
            </a:lvl1pPr>
          </a:lstStyle>
          <a:p>
            <a:fld id="{8A7A6979-0714-4377-B894-6BE4C2D6E202}" type="slidenum">
              <a:rPr lang="en-US" smtClean="0"/>
              <a:pPr/>
              <a:t>‹#›</a:t>
            </a:fld>
            <a:endParaRPr lang="en-US" dirty="0"/>
          </a:p>
        </p:txBody>
      </p:sp>
    </p:spTree>
    <p:extLst>
      <p:ext uri="{BB962C8B-B14F-4D97-AF65-F5344CB8AC3E}">
        <p14:creationId xmlns:p14="http://schemas.microsoft.com/office/powerpoint/2010/main" val="3595336832"/>
      </p:ext>
    </p:extLst>
  </p:cSld>
  <p:clrMap bg1="lt1" tx1="dk1" bg2="lt2" tx2="dk2" accent1="accent1" accent2="accent2" accent3="accent3" accent4="accent4" accent5="accent5" accent6="accent6" hlink="hlink" folHlink="folHlink"/>
  <p:sldLayoutIdLst>
    <p:sldLayoutId id="2147483725" r:id="rId1"/>
    <p:sldLayoutId id="2147483709" r:id="rId2"/>
    <p:sldLayoutId id="2147483720" r:id="rId3"/>
    <p:sldLayoutId id="2147483721" r:id="rId4"/>
    <p:sldLayoutId id="2147483722" r:id="rId5"/>
    <p:sldLayoutId id="2147483723" r:id="rId6"/>
    <p:sldLayoutId id="2147483724" r:id="rId7"/>
  </p:sldLayoutIdLst>
  <p:hf hdr="0" ftr="0"/>
  <p:txStyles>
    <p:titleStyle>
      <a:lvl1pPr algn="ctr" defTabSz="914400" rtl="0" eaLnBrk="1" latinLnBrk="0" hangingPunct="1">
        <a:lnSpc>
          <a:spcPct val="90000"/>
        </a:lnSpc>
        <a:spcBef>
          <a:spcPct val="0"/>
        </a:spcBef>
        <a:buNone/>
        <a:defRPr sz="2600" kern="1200" cap="all" spc="200" baseline="0">
          <a:solidFill>
            <a:srgbClr val="262626"/>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056" userDrawn="1">
          <p15:clr>
            <a:srgbClr val="F26B43"/>
          </p15:clr>
        </p15:guide>
        <p15:guide id="4" pos="6240" userDrawn="1">
          <p15:clr>
            <a:srgbClr val="F26B43"/>
          </p15:clr>
        </p15:guide>
        <p15:guide id="5" pos="636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663BB-2A6E-0B4A-2580-C19B8BA98A59}"/>
              </a:ext>
            </a:extLst>
          </p:cNvPr>
          <p:cNvSpPr>
            <a:spLocks noGrp="1"/>
          </p:cNvSpPr>
          <p:nvPr>
            <p:ph type="ctrTitle"/>
          </p:nvPr>
        </p:nvSpPr>
        <p:spPr>
          <a:xfrm>
            <a:off x="2647199" y="1501742"/>
            <a:ext cx="6801602" cy="830997"/>
          </a:xfrm>
        </p:spPr>
        <p:txBody>
          <a:bodyPr/>
          <a:lstStyle/>
          <a:p>
            <a:r>
              <a:rPr lang="en-US" dirty="0"/>
              <a:t>MSE Purdue branded slide</a:t>
            </a:r>
          </a:p>
        </p:txBody>
      </p:sp>
      <p:sp>
        <p:nvSpPr>
          <p:cNvPr id="3" name="Subtitle 2">
            <a:extLst>
              <a:ext uri="{FF2B5EF4-FFF2-40B4-BE49-F238E27FC236}">
                <a16:creationId xmlns:a16="http://schemas.microsoft.com/office/drawing/2014/main" id="{99F62CAA-49FC-03FC-A767-30DD2CCD40EB}"/>
              </a:ext>
            </a:extLst>
          </p:cNvPr>
          <p:cNvSpPr>
            <a:spLocks noGrp="1"/>
          </p:cNvSpPr>
          <p:nvPr>
            <p:ph type="subTitle" idx="1"/>
          </p:nvPr>
        </p:nvSpPr>
        <p:spPr/>
        <p:txBody>
          <a:bodyPr/>
          <a:lstStyle/>
          <a:p>
            <a:endParaRPr lang="en-US"/>
          </a:p>
        </p:txBody>
      </p:sp>
      <p:sp>
        <p:nvSpPr>
          <p:cNvPr id="4" name="Date Placeholder 3">
            <a:extLst>
              <a:ext uri="{FF2B5EF4-FFF2-40B4-BE49-F238E27FC236}">
                <a16:creationId xmlns:a16="http://schemas.microsoft.com/office/drawing/2014/main" id="{FB8EBE20-75C8-AEEA-9BAF-2B9B02ED18C7}"/>
              </a:ext>
            </a:extLst>
          </p:cNvPr>
          <p:cNvSpPr>
            <a:spLocks noGrp="1"/>
          </p:cNvSpPr>
          <p:nvPr>
            <p:ph type="dt" sz="half" idx="10"/>
          </p:nvPr>
        </p:nvSpPr>
        <p:spPr/>
        <p:txBody>
          <a:bodyPr/>
          <a:lstStyle/>
          <a:p>
            <a:fld id="{D47A9A36-4EB0-BF46-AE48-7CDA251B954B}" type="datetime1">
              <a:rPr lang="en-US" smtClean="0"/>
              <a:pPr/>
              <a:t>10/25/2023</a:t>
            </a:fld>
            <a:endParaRPr lang="en-US" dirty="0"/>
          </a:p>
        </p:txBody>
      </p:sp>
      <p:sp>
        <p:nvSpPr>
          <p:cNvPr id="5" name="Slide Number Placeholder 4">
            <a:extLst>
              <a:ext uri="{FF2B5EF4-FFF2-40B4-BE49-F238E27FC236}">
                <a16:creationId xmlns:a16="http://schemas.microsoft.com/office/drawing/2014/main" id="{3A319DDE-1638-1213-599E-5C2AFAF3E03A}"/>
              </a:ext>
            </a:extLst>
          </p:cNvPr>
          <p:cNvSpPr>
            <a:spLocks noGrp="1"/>
          </p:cNvSpPr>
          <p:nvPr>
            <p:ph type="sldNum" sz="quarter" idx="12"/>
          </p:nvPr>
        </p:nvSpPr>
        <p:spPr/>
        <p:txBody>
          <a:bodyPr/>
          <a:lstStyle/>
          <a:p>
            <a:fld id="{8A7A6979-0714-4377-B894-6BE4C2D6E202}" type="slidenum">
              <a:rPr lang="en-US" smtClean="0"/>
              <a:pPr/>
              <a:t>1</a:t>
            </a:fld>
            <a:endParaRPr lang="en-US" dirty="0"/>
          </a:p>
        </p:txBody>
      </p:sp>
    </p:spTree>
    <p:extLst>
      <p:ext uri="{BB962C8B-B14F-4D97-AF65-F5344CB8AC3E}">
        <p14:creationId xmlns:p14="http://schemas.microsoft.com/office/powerpoint/2010/main" val="421091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54EA7F14-B9DE-164B-9F38-47D5668D2586}"/>
              </a:ext>
            </a:extLst>
          </p:cNvPr>
          <p:cNvSpPr>
            <a:spLocks noGrp="1"/>
          </p:cNvSpPr>
          <p:nvPr>
            <p:ph type="ctrTitle"/>
          </p:nvPr>
        </p:nvSpPr>
        <p:spPr/>
        <p:txBody>
          <a:bodyPr/>
          <a:lstStyle/>
          <a:p>
            <a:r>
              <a:rPr lang="en-US" dirty="0"/>
              <a:t>Title Slide </a:t>
            </a:r>
            <a:r>
              <a:rPr lang="en-US" dirty="0" err="1"/>
              <a:t>Acumin</a:t>
            </a:r>
            <a:r>
              <a:rPr lang="en-US" dirty="0"/>
              <a:t> Pro Extra Cond Bold Italic 60</a:t>
            </a:r>
          </a:p>
        </p:txBody>
      </p:sp>
      <p:sp>
        <p:nvSpPr>
          <p:cNvPr id="3" name="Subtitle">
            <a:extLst>
              <a:ext uri="{FF2B5EF4-FFF2-40B4-BE49-F238E27FC236}">
                <a16:creationId xmlns:a16="http://schemas.microsoft.com/office/drawing/2014/main" id="{25E23969-B503-C04E-9B40-020A6AB945EA}"/>
              </a:ext>
            </a:extLst>
          </p:cNvPr>
          <p:cNvSpPr>
            <a:spLocks noGrp="1"/>
          </p:cNvSpPr>
          <p:nvPr>
            <p:ph type="subTitle" idx="1"/>
          </p:nvPr>
        </p:nvSpPr>
        <p:spPr>
          <a:xfrm>
            <a:off x="2647197" y="3937834"/>
            <a:ext cx="6801603" cy="338554"/>
          </a:xfrm>
        </p:spPr>
        <p:txBody>
          <a:bodyPr/>
          <a:lstStyle/>
          <a:p>
            <a:r>
              <a:rPr lang="en-US" dirty="0"/>
              <a:t>Subtitle </a:t>
            </a:r>
            <a:r>
              <a:rPr lang="en-US" dirty="0" err="1"/>
              <a:t>Acumin</a:t>
            </a:r>
            <a:r>
              <a:rPr lang="en-US" dirty="0"/>
              <a:t> Pro Semi Cond Bold 22 </a:t>
            </a:r>
            <a:r>
              <a:rPr lang="en-US" dirty="0" err="1"/>
              <a:t>pt</a:t>
            </a:r>
            <a:endParaRPr lang="en-US" dirty="0"/>
          </a:p>
        </p:txBody>
      </p:sp>
      <p:sp>
        <p:nvSpPr>
          <p:cNvPr id="4" name="Date">
            <a:extLst>
              <a:ext uri="{FF2B5EF4-FFF2-40B4-BE49-F238E27FC236}">
                <a16:creationId xmlns:a16="http://schemas.microsoft.com/office/drawing/2014/main" id="{7488F1B0-19AE-FE4B-A8CD-0F44AB281CC5}"/>
              </a:ext>
            </a:extLst>
          </p:cNvPr>
          <p:cNvSpPr>
            <a:spLocks noGrp="1"/>
          </p:cNvSpPr>
          <p:nvPr>
            <p:ph type="dt" sz="half" idx="10"/>
          </p:nvPr>
        </p:nvSpPr>
        <p:spPr/>
        <p:txBody>
          <a:bodyPr/>
          <a:lstStyle/>
          <a:p>
            <a:fld id="{D47A9A36-4EB0-BF46-AE48-7CDA251B954B}" type="datetime1">
              <a:rPr lang="en-US" smtClean="0"/>
              <a:pPr/>
              <a:t>10/25/2023</a:t>
            </a:fld>
            <a:endParaRPr lang="en-US" dirty="0"/>
          </a:p>
        </p:txBody>
      </p:sp>
      <p:sp>
        <p:nvSpPr>
          <p:cNvPr id="5" name="Slide Number">
            <a:extLst>
              <a:ext uri="{FF2B5EF4-FFF2-40B4-BE49-F238E27FC236}">
                <a16:creationId xmlns:a16="http://schemas.microsoft.com/office/drawing/2014/main" id="{FFCAA48C-2045-8749-8754-B722B9DB8A5C}"/>
              </a:ext>
            </a:extLst>
          </p:cNvPr>
          <p:cNvSpPr>
            <a:spLocks noGrp="1"/>
          </p:cNvSpPr>
          <p:nvPr>
            <p:ph type="sldNum" sz="quarter" idx="12"/>
          </p:nvPr>
        </p:nvSpPr>
        <p:spPr/>
        <p:txBody>
          <a:bodyPr/>
          <a:lstStyle/>
          <a:p>
            <a:fld id="{8A7A6979-0714-4377-B894-6BE4C2D6E202}" type="slidenum">
              <a:rPr lang="en-US" smtClean="0"/>
              <a:pPr/>
              <a:t>2</a:t>
            </a:fld>
            <a:endParaRPr lang="en-US" dirty="0"/>
          </a:p>
        </p:txBody>
      </p:sp>
    </p:spTree>
    <p:extLst>
      <p:ext uri="{BB962C8B-B14F-4D97-AF65-F5344CB8AC3E}">
        <p14:creationId xmlns:p14="http://schemas.microsoft.com/office/powerpoint/2010/main" val="2708108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2D50457A-EE63-AD46-8E58-1E6CAA4D954F}"/>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3" name="Subhead">
            <a:extLst>
              <a:ext uri="{FF2B5EF4-FFF2-40B4-BE49-F238E27FC236}">
                <a16:creationId xmlns:a16="http://schemas.microsoft.com/office/drawing/2014/main" id="{B8292C64-E8C3-7F46-924E-AFA3C2EC8731}"/>
              </a:ext>
            </a:extLst>
          </p:cNvPr>
          <p:cNvSpPr>
            <a:spLocks noGrp="1"/>
          </p:cNvSpPr>
          <p:nvPr>
            <p:ph type="subTitle" idx="1"/>
          </p:nvPr>
        </p:nvSpPr>
        <p:spPr/>
        <p:txBody>
          <a:bodyPr/>
          <a:lstStyle/>
          <a:p>
            <a:r>
              <a:rPr lang="en-US" dirty="0"/>
              <a:t>Subhead </a:t>
            </a:r>
            <a:r>
              <a:rPr lang="en-US" dirty="0" err="1"/>
              <a:t>Acumin</a:t>
            </a:r>
            <a:r>
              <a:rPr lang="en-US" dirty="0"/>
              <a:t> Pro Semi Cond Bold 22 </a:t>
            </a:r>
            <a:r>
              <a:rPr lang="en-US" dirty="0" err="1"/>
              <a:t>pt</a:t>
            </a:r>
            <a:endParaRPr lang="en-US" dirty="0"/>
          </a:p>
        </p:txBody>
      </p:sp>
      <p:sp>
        <p:nvSpPr>
          <p:cNvPr id="4" name="Body Text">
            <a:extLst>
              <a:ext uri="{FF2B5EF4-FFF2-40B4-BE49-F238E27FC236}">
                <a16:creationId xmlns:a16="http://schemas.microsoft.com/office/drawing/2014/main" id="{80A154E2-AE56-5943-A44B-14E32AEF3A03}"/>
              </a:ext>
            </a:extLst>
          </p:cNvPr>
          <p:cNvSpPr>
            <a:spLocks noGrp="1"/>
          </p:cNvSpPr>
          <p:nvPr>
            <p:ph type="body" sz="quarter" idx="14"/>
          </p:nvPr>
        </p:nvSpPr>
        <p:spPr>
          <a:xfrm>
            <a:off x="2666056" y="1917389"/>
            <a:ext cx="7430444" cy="3411537"/>
          </a:xfrm>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sp>
        <p:nvSpPr>
          <p:cNvPr id="5" name="Date">
            <a:extLst>
              <a:ext uri="{FF2B5EF4-FFF2-40B4-BE49-F238E27FC236}">
                <a16:creationId xmlns:a16="http://schemas.microsoft.com/office/drawing/2014/main" id="{2F2CC36B-4CC8-BB44-88DB-7A0F08098774}"/>
              </a:ext>
            </a:extLst>
          </p:cNvPr>
          <p:cNvSpPr>
            <a:spLocks noGrp="1"/>
          </p:cNvSpPr>
          <p:nvPr>
            <p:ph type="dt" sz="half" idx="10"/>
          </p:nvPr>
        </p:nvSpPr>
        <p:spPr/>
        <p:txBody>
          <a:bodyPr/>
          <a:lstStyle/>
          <a:p>
            <a:fld id="{D47A9A36-4EB0-BF46-AE48-7CDA251B954B}" type="datetime1">
              <a:rPr lang="en-US" smtClean="0"/>
              <a:t>10/25/2023</a:t>
            </a:fld>
            <a:endParaRPr lang="en-US" dirty="0"/>
          </a:p>
        </p:txBody>
      </p:sp>
      <p:sp>
        <p:nvSpPr>
          <p:cNvPr id="6" name="Slide Number">
            <a:extLst>
              <a:ext uri="{FF2B5EF4-FFF2-40B4-BE49-F238E27FC236}">
                <a16:creationId xmlns:a16="http://schemas.microsoft.com/office/drawing/2014/main" id="{7F526709-EB34-8246-9278-7067DBE717C4}"/>
              </a:ext>
            </a:extLst>
          </p:cNvPr>
          <p:cNvSpPr>
            <a:spLocks noGrp="1"/>
          </p:cNvSpPr>
          <p:nvPr>
            <p:ph type="sldNum" sz="quarter" idx="12"/>
          </p:nvPr>
        </p:nvSpPr>
        <p:spPr/>
        <p:txBody>
          <a:bodyPr/>
          <a:lstStyle/>
          <a:p>
            <a:fld id="{8A7A6979-0714-4377-B894-6BE4C2D6E202}" type="slidenum">
              <a:rPr lang="en-US" smtClean="0"/>
              <a:pPr/>
              <a:t>3</a:t>
            </a:fld>
            <a:endParaRPr lang="en-US" dirty="0"/>
          </a:p>
        </p:txBody>
      </p:sp>
    </p:spTree>
    <p:extLst>
      <p:ext uri="{BB962C8B-B14F-4D97-AF65-F5344CB8AC3E}">
        <p14:creationId xmlns:p14="http://schemas.microsoft.com/office/powerpoint/2010/main" val="30099416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a:extLst>
              <a:ext uri="{FF2B5EF4-FFF2-40B4-BE49-F238E27FC236}">
                <a16:creationId xmlns:a16="http://schemas.microsoft.com/office/drawing/2014/main" id="{36351FBF-45F0-7449-825E-F0E8D02D8ADC}"/>
              </a:ext>
            </a:extLst>
          </p:cNvPr>
          <p:cNvSpPr>
            <a:spLocks noGrp="1"/>
          </p:cNvSpPr>
          <p:nvPr>
            <p:ph type="ctrTitle"/>
          </p:nvPr>
        </p:nvSpPr>
        <p:spPr/>
        <p:txBody>
          <a:bodyPr/>
          <a:lstStyle/>
          <a:p>
            <a:r>
              <a:rPr lang="en-US" dirty="0"/>
              <a:t>Title </a:t>
            </a:r>
            <a:r>
              <a:rPr lang="en-US" dirty="0" err="1"/>
              <a:t>Acumin</a:t>
            </a:r>
            <a:r>
              <a:rPr lang="en-US" dirty="0"/>
              <a:t> Pro Extra Cond Bold Italic 36 </a:t>
            </a:r>
            <a:r>
              <a:rPr lang="en-US" dirty="0" err="1"/>
              <a:t>pt</a:t>
            </a:r>
            <a:endParaRPr lang="en-US" dirty="0"/>
          </a:p>
        </p:txBody>
      </p:sp>
      <p:sp>
        <p:nvSpPr>
          <p:cNvPr id="7" name="Subhead">
            <a:extLst>
              <a:ext uri="{FF2B5EF4-FFF2-40B4-BE49-F238E27FC236}">
                <a16:creationId xmlns:a16="http://schemas.microsoft.com/office/drawing/2014/main" id="{A691E43B-1A2C-4F4A-BF05-AE1D589C0464}"/>
              </a:ext>
            </a:extLst>
          </p:cNvPr>
          <p:cNvSpPr>
            <a:spLocks noGrp="1"/>
          </p:cNvSpPr>
          <p:nvPr>
            <p:ph type="subTitle" idx="1"/>
          </p:nvPr>
        </p:nvSpPr>
        <p:spPr>
          <a:xfrm>
            <a:off x="2107518" y="1345167"/>
            <a:ext cx="7988980" cy="338554"/>
          </a:xfrm>
        </p:spPr>
        <p:txBody>
          <a:bodyPr/>
          <a:lstStyle/>
          <a:p>
            <a:r>
              <a:rPr lang="en-US" dirty="0"/>
              <a:t>Subhead </a:t>
            </a:r>
            <a:r>
              <a:rPr lang="en-US" dirty="0" err="1"/>
              <a:t>Acumin</a:t>
            </a:r>
            <a:r>
              <a:rPr lang="en-US" dirty="0"/>
              <a:t> Pro Semi Cond Bold 22 </a:t>
            </a:r>
            <a:r>
              <a:rPr lang="en-US" dirty="0" err="1"/>
              <a:t>pt</a:t>
            </a:r>
            <a:endParaRPr lang="en-US" dirty="0"/>
          </a:p>
        </p:txBody>
      </p:sp>
      <p:sp>
        <p:nvSpPr>
          <p:cNvPr id="2" name="Body Text">
            <a:extLst>
              <a:ext uri="{FF2B5EF4-FFF2-40B4-BE49-F238E27FC236}">
                <a16:creationId xmlns:a16="http://schemas.microsoft.com/office/drawing/2014/main" id="{EC1A386D-8F97-7247-9DF2-C8FBFFD00350}"/>
              </a:ext>
            </a:extLst>
          </p:cNvPr>
          <p:cNvSpPr>
            <a:spLocks noGrp="1"/>
          </p:cNvSpPr>
          <p:nvPr>
            <p:ph type="body" sz="quarter" idx="14"/>
          </p:nvPr>
        </p:nvSpPr>
        <p:spPr/>
        <p:txBody>
          <a:bodyPr/>
          <a:lstStyle/>
          <a:p>
            <a:pPr lvl="0"/>
            <a:r>
              <a:rPr lang="en-US" dirty="0"/>
              <a:t>Bulleted copy. </a:t>
            </a:r>
            <a:r>
              <a:rPr lang="en-US" dirty="0" err="1"/>
              <a:t>Acumin</a:t>
            </a:r>
            <a:r>
              <a:rPr lang="en-US" dirty="0"/>
              <a:t> Pro Reg 18 pt. Keep it short with bite-size chunks of information.</a:t>
            </a:r>
          </a:p>
          <a:p>
            <a:pPr lvl="0"/>
            <a:endParaRPr lang="en-US" dirty="0"/>
          </a:p>
          <a:p>
            <a:pPr lvl="0"/>
            <a:r>
              <a:rPr lang="en-US" dirty="0"/>
              <a:t>Bulleted copy. </a:t>
            </a:r>
            <a:r>
              <a:rPr lang="en-US" dirty="0" err="1"/>
              <a:t>Acumin</a:t>
            </a:r>
            <a:r>
              <a:rPr lang="en-US" dirty="0"/>
              <a:t> Pro Reg 18 pt. Keep it short with bite-size chunks of information.</a:t>
            </a:r>
          </a:p>
          <a:p>
            <a:pPr lvl="0"/>
            <a:endParaRPr lang="en-US" dirty="0"/>
          </a:p>
          <a:p>
            <a:pPr lvl="0">
              <a:defRPr/>
            </a:pPr>
            <a:r>
              <a:rPr lang="en-US" dirty="0"/>
              <a:t>Bulleted copy. </a:t>
            </a:r>
            <a:r>
              <a:rPr lang="en-US" dirty="0" err="1"/>
              <a:t>Acumin</a:t>
            </a:r>
            <a:r>
              <a:rPr lang="en-US" dirty="0"/>
              <a:t> Pro Reg 18 pt. Keep it short with bite-size chunks of information.</a:t>
            </a:r>
          </a:p>
        </p:txBody>
      </p:sp>
      <p:sp>
        <p:nvSpPr>
          <p:cNvPr id="3" name="Picture or Chart" descr="Picture or Chart">
            <a:extLst>
              <a:ext uri="{FF2B5EF4-FFF2-40B4-BE49-F238E27FC236}">
                <a16:creationId xmlns:a16="http://schemas.microsoft.com/office/drawing/2014/main" id="{B7A7F2AA-811F-834F-8B7A-593C1FFED88E}"/>
              </a:ext>
            </a:extLst>
          </p:cNvPr>
          <p:cNvSpPr>
            <a:spLocks noGrp="1"/>
          </p:cNvSpPr>
          <p:nvPr>
            <p:ph sz="quarter" idx="13"/>
          </p:nvPr>
        </p:nvSpPr>
        <p:spPr/>
        <p:txBody>
          <a:bodyPr/>
          <a:lstStyle/>
          <a:p>
            <a:endParaRPr lang="en-US" dirty="0"/>
          </a:p>
        </p:txBody>
      </p:sp>
      <p:sp>
        <p:nvSpPr>
          <p:cNvPr id="4" name="Date">
            <a:extLst>
              <a:ext uri="{FF2B5EF4-FFF2-40B4-BE49-F238E27FC236}">
                <a16:creationId xmlns:a16="http://schemas.microsoft.com/office/drawing/2014/main" id="{9A80D0DD-6D24-444A-83A2-04A9622ED98A}"/>
              </a:ext>
            </a:extLst>
          </p:cNvPr>
          <p:cNvSpPr>
            <a:spLocks noGrp="1"/>
          </p:cNvSpPr>
          <p:nvPr>
            <p:ph type="dt" sz="half" idx="10"/>
          </p:nvPr>
        </p:nvSpPr>
        <p:spPr/>
        <p:txBody>
          <a:bodyPr/>
          <a:lstStyle/>
          <a:p>
            <a:fld id="{D47A9A36-4EB0-BF46-AE48-7CDA251B954B}" type="datetime1">
              <a:rPr lang="en-US" smtClean="0"/>
              <a:t>10/25/2023</a:t>
            </a:fld>
            <a:endParaRPr lang="en-US" dirty="0"/>
          </a:p>
        </p:txBody>
      </p:sp>
      <p:sp>
        <p:nvSpPr>
          <p:cNvPr id="5" name="Slide Number">
            <a:extLst>
              <a:ext uri="{FF2B5EF4-FFF2-40B4-BE49-F238E27FC236}">
                <a16:creationId xmlns:a16="http://schemas.microsoft.com/office/drawing/2014/main" id="{72F32A19-D8DB-C64F-B22B-DBFB8CA7FD2E}"/>
              </a:ext>
            </a:extLst>
          </p:cNvPr>
          <p:cNvSpPr>
            <a:spLocks noGrp="1"/>
          </p:cNvSpPr>
          <p:nvPr>
            <p:ph type="sldNum" sz="quarter" idx="12"/>
          </p:nvPr>
        </p:nvSpPr>
        <p:spPr/>
        <p:txBody>
          <a:bodyPr/>
          <a:lstStyle/>
          <a:p>
            <a:fld id="{8A7A6979-0714-4377-B894-6BE4C2D6E202}" type="slidenum">
              <a:rPr lang="en-US" smtClean="0"/>
              <a:pPr/>
              <a:t>4</a:t>
            </a:fld>
            <a:endParaRPr lang="en-US" dirty="0"/>
          </a:p>
        </p:txBody>
      </p:sp>
    </p:spTree>
    <p:extLst>
      <p:ext uri="{BB962C8B-B14F-4D97-AF65-F5344CB8AC3E}">
        <p14:creationId xmlns:p14="http://schemas.microsoft.com/office/powerpoint/2010/main" val="2593684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descr="Picture Description">
            <a:extLst>
              <a:ext uri="{FF2B5EF4-FFF2-40B4-BE49-F238E27FC236}">
                <a16:creationId xmlns:a16="http://schemas.microsoft.com/office/drawing/2014/main" id="{D8DF4F5C-2A8E-2E40-84D8-FD3A33FE1CE4}"/>
              </a:ext>
            </a:extLst>
          </p:cNvPr>
          <p:cNvSpPr>
            <a:spLocks noGrp="1"/>
          </p:cNvSpPr>
          <p:nvPr>
            <p:ph type="pic" sz="quarter" idx="13"/>
          </p:nvPr>
        </p:nvSpPr>
        <p:spPr/>
      </p:sp>
      <p:sp>
        <p:nvSpPr>
          <p:cNvPr id="3" name="Photo Caption">
            <a:extLst>
              <a:ext uri="{FF2B5EF4-FFF2-40B4-BE49-F238E27FC236}">
                <a16:creationId xmlns:a16="http://schemas.microsoft.com/office/drawing/2014/main" id="{94BA8CE6-A7A1-C04A-BB2D-747C66845F19}"/>
              </a:ext>
            </a:extLst>
          </p:cNvPr>
          <p:cNvSpPr>
            <a:spLocks noGrp="1"/>
          </p:cNvSpPr>
          <p:nvPr>
            <p:ph type="subTitle" idx="1"/>
          </p:nvPr>
        </p:nvSpPr>
        <p:spPr>
          <a:xfrm>
            <a:off x="7301170" y="219206"/>
            <a:ext cx="3574087" cy="1107996"/>
          </a:xfrm>
        </p:spPr>
        <p:txBody>
          <a:bodyPr/>
          <a:lstStyle/>
          <a:p>
            <a:r>
              <a:rPr lang="en-US" dirty="0"/>
              <a:t>Brief photo caption. Place in top left or right corner. </a:t>
            </a:r>
            <a:r>
              <a:rPr lang="en-US" dirty="0" err="1"/>
              <a:t>Acumin</a:t>
            </a:r>
            <a:r>
              <a:rPr lang="en-US" dirty="0"/>
              <a:t> Pro Bold 18 pt. Make text black or white for legibility.</a:t>
            </a:r>
          </a:p>
        </p:txBody>
      </p:sp>
      <p:sp>
        <p:nvSpPr>
          <p:cNvPr id="4" name="Date">
            <a:extLst>
              <a:ext uri="{FF2B5EF4-FFF2-40B4-BE49-F238E27FC236}">
                <a16:creationId xmlns:a16="http://schemas.microsoft.com/office/drawing/2014/main" id="{8E7D04BE-FFD8-544B-8DEA-538DF2AFD338}"/>
              </a:ext>
            </a:extLst>
          </p:cNvPr>
          <p:cNvSpPr>
            <a:spLocks noGrp="1"/>
          </p:cNvSpPr>
          <p:nvPr>
            <p:ph type="dt" sz="half" idx="10"/>
          </p:nvPr>
        </p:nvSpPr>
        <p:spPr/>
        <p:txBody>
          <a:bodyPr/>
          <a:lstStyle/>
          <a:p>
            <a:fld id="{D47A9A36-4EB0-BF46-AE48-7CDA251B954B}" type="datetime1">
              <a:rPr lang="en-US" smtClean="0"/>
              <a:t>10/25/2023</a:t>
            </a:fld>
            <a:endParaRPr lang="en-US" dirty="0"/>
          </a:p>
        </p:txBody>
      </p:sp>
      <p:sp>
        <p:nvSpPr>
          <p:cNvPr id="5" name="Slide Number">
            <a:extLst>
              <a:ext uri="{FF2B5EF4-FFF2-40B4-BE49-F238E27FC236}">
                <a16:creationId xmlns:a16="http://schemas.microsoft.com/office/drawing/2014/main" id="{359EAC5F-2617-F64D-876E-44BA327C0121}"/>
              </a:ext>
            </a:extLst>
          </p:cNvPr>
          <p:cNvSpPr>
            <a:spLocks noGrp="1"/>
          </p:cNvSpPr>
          <p:nvPr>
            <p:ph type="sldNum" sz="quarter" idx="12"/>
          </p:nvPr>
        </p:nvSpPr>
        <p:spPr/>
        <p:txBody>
          <a:bodyPr/>
          <a:lstStyle/>
          <a:p>
            <a:fld id="{8A7A6979-0714-4377-B894-6BE4C2D6E202}" type="slidenum">
              <a:rPr lang="en-US" smtClean="0"/>
              <a:pPr/>
              <a:t>5</a:t>
            </a:fld>
            <a:endParaRPr lang="en-US" dirty="0"/>
          </a:p>
        </p:txBody>
      </p:sp>
    </p:spTree>
    <p:extLst>
      <p:ext uri="{BB962C8B-B14F-4D97-AF65-F5344CB8AC3E}">
        <p14:creationId xmlns:p14="http://schemas.microsoft.com/office/powerpoint/2010/main" val="2620733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C4E399FB-BB24-F641-ABAD-96BF149B4326}"/>
              </a:ext>
            </a:extLst>
          </p:cNvPr>
          <p:cNvSpPr>
            <a:spLocks noGrp="1"/>
          </p:cNvSpPr>
          <p:nvPr>
            <p:ph type="ctrTitle"/>
          </p:nvPr>
        </p:nvSpPr>
        <p:spPr/>
        <p:txBody>
          <a:bodyPr/>
          <a:lstStyle/>
          <a:p>
            <a:r>
              <a:rPr lang="en-US" spc="0" dirty="0">
                <a:latin typeface="United Sans Rg Md" pitchFamily="50" charset="0"/>
              </a:rPr>
              <a:t>123</a:t>
            </a:r>
            <a:endParaRPr lang="en-US" dirty="0">
              <a:latin typeface="United Sans Rg Md" pitchFamily="50" charset="0"/>
            </a:endParaRPr>
          </a:p>
        </p:txBody>
      </p:sp>
      <p:sp>
        <p:nvSpPr>
          <p:cNvPr id="3" name="Subtitle">
            <a:extLst>
              <a:ext uri="{FF2B5EF4-FFF2-40B4-BE49-F238E27FC236}">
                <a16:creationId xmlns:a16="http://schemas.microsoft.com/office/drawing/2014/main" id="{E674521A-6643-B74A-8070-FF820FAD5CAA}"/>
              </a:ext>
            </a:extLst>
          </p:cNvPr>
          <p:cNvSpPr>
            <a:spLocks noGrp="1"/>
          </p:cNvSpPr>
          <p:nvPr>
            <p:ph type="subTitle" idx="1"/>
          </p:nvPr>
        </p:nvSpPr>
        <p:spPr>
          <a:xfrm>
            <a:off x="2648276" y="2706475"/>
            <a:ext cx="6895463" cy="553998"/>
          </a:xfrm>
        </p:spPr>
        <p:txBody>
          <a:bodyPr/>
          <a:lstStyle/>
          <a:p>
            <a:r>
              <a:rPr lang="en-US" dirty="0"/>
              <a:t>TOPIC OR TITLE</a:t>
            </a:r>
          </a:p>
        </p:txBody>
      </p:sp>
      <p:sp>
        <p:nvSpPr>
          <p:cNvPr id="4" name="Body Text">
            <a:extLst>
              <a:ext uri="{FF2B5EF4-FFF2-40B4-BE49-F238E27FC236}">
                <a16:creationId xmlns:a16="http://schemas.microsoft.com/office/drawing/2014/main" id="{320CFFA6-0230-9245-ACB8-025F0B9CAFE7}"/>
              </a:ext>
            </a:extLst>
          </p:cNvPr>
          <p:cNvSpPr>
            <a:spLocks noGrp="1"/>
          </p:cNvSpPr>
          <p:nvPr>
            <p:ph type="body" sz="quarter" idx="14"/>
          </p:nvPr>
        </p:nvSpPr>
        <p:spPr/>
        <p:txBody>
          <a:bodyPr/>
          <a:lstStyle/>
          <a:p>
            <a:r>
              <a:rPr lang="en-US" dirty="0"/>
              <a:t>Fact or highlight. </a:t>
            </a:r>
            <a:r>
              <a:rPr lang="en-US" dirty="0" err="1"/>
              <a:t>Acumin</a:t>
            </a:r>
            <a:r>
              <a:rPr lang="en-US" dirty="0"/>
              <a:t> Pro Medium 24 pt. Keep it short with bite-size chunks of information.</a:t>
            </a:r>
          </a:p>
        </p:txBody>
      </p:sp>
      <p:sp>
        <p:nvSpPr>
          <p:cNvPr id="5" name="Date">
            <a:extLst>
              <a:ext uri="{FF2B5EF4-FFF2-40B4-BE49-F238E27FC236}">
                <a16:creationId xmlns:a16="http://schemas.microsoft.com/office/drawing/2014/main" id="{A3FDD31B-B23A-2047-BD96-9CF35DA46CF5}"/>
              </a:ext>
            </a:extLst>
          </p:cNvPr>
          <p:cNvSpPr>
            <a:spLocks noGrp="1"/>
          </p:cNvSpPr>
          <p:nvPr>
            <p:ph type="dt" sz="half" idx="10"/>
          </p:nvPr>
        </p:nvSpPr>
        <p:spPr/>
        <p:txBody>
          <a:bodyPr/>
          <a:lstStyle/>
          <a:p>
            <a:fld id="{D47A9A36-4EB0-BF46-AE48-7CDA251B954B}" type="datetime1">
              <a:rPr lang="en-US" smtClean="0"/>
              <a:t>10/25/2023</a:t>
            </a:fld>
            <a:endParaRPr lang="en-US" dirty="0"/>
          </a:p>
        </p:txBody>
      </p:sp>
      <p:sp>
        <p:nvSpPr>
          <p:cNvPr id="6" name="Slide Number">
            <a:extLst>
              <a:ext uri="{FF2B5EF4-FFF2-40B4-BE49-F238E27FC236}">
                <a16:creationId xmlns:a16="http://schemas.microsoft.com/office/drawing/2014/main" id="{23240F53-3908-E541-A8AF-3A407D67CBB2}"/>
              </a:ext>
            </a:extLst>
          </p:cNvPr>
          <p:cNvSpPr>
            <a:spLocks noGrp="1"/>
          </p:cNvSpPr>
          <p:nvPr>
            <p:ph type="sldNum" sz="quarter" idx="12"/>
          </p:nvPr>
        </p:nvSpPr>
        <p:spPr/>
        <p:txBody>
          <a:bodyPr/>
          <a:lstStyle/>
          <a:p>
            <a:fld id="{8A7A6979-0714-4377-B894-6BE4C2D6E202}" type="slidenum">
              <a:rPr lang="en-US" smtClean="0"/>
              <a:pPr/>
              <a:t>6</a:t>
            </a:fld>
            <a:endParaRPr lang="en-US" dirty="0"/>
          </a:p>
        </p:txBody>
      </p:sp>
    </p:spTree>
    <p:extLst>
      <p:ext uri="{BB962C8B-B14F-4D97-AF65-F5344CB8AC3E}">
        <p14:creationId xmlns:p14="http://schemas.microsoft.com/office/powerpoint/2010/main" val="2377444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BE73D688-E632-1244-8778-FE87C28D958E}"/>
              </a:ext>
            </a:extLst>
          </p:cNvPr>
          <p:cNvSpPr>
            <a:spLocks noGrp="1"/>
          </p:cNvSpPr>
          <p:nvPr>
            <p:ph type="ctrTitle"/>
          </p:nvPr>
        </p:nvSpPr>
        <p:spPr/>
        <p:txBody>
          <a:bodyPr/>
          <a:lstStyle/>
          <a:p>
            <a:r>
              <a:rPr lang="en-US" dirty="0"/>
              <a:t>Thank You</a:t>
            </a:r>
          </a:p>
        </p:txBody>
      </p:sp>
      <p:sp>
        <p:nvSpPr>
          <p:cNvPr id="3" name="Body Text">
            <a:extLst>
              <a:ext uri="{FF2B5EF4-FFF2-40B4-BE49-F238E27FC236}">
                <a16:creationId xmlns:a16="http://schemas.microsoft.com/office/drawing/2014/main" id="{3ED8FE14-8CD5-EE4E-9B88-BD37922D68B0}"/>
              </a:ext>
            </a:extLst>
          </p:cNvPr>
          <p:cNvSpPr>
            <a:spLocks noGrp="1"/>
          </p:cNvSpPr>
          <p:nvPr>
            <p:ph type="body" sz="quarter" idx="14"/>
          </p:nvPr>
        </p:nvSpPr>
        <p:spPr/>
        <p:txBody>
          <a:bodyPr/>
          <a:lstStyle/>
          <a:p>
            <a:r>
              <a:rPr lang="en-US" dirty="0"/>
              <a:t>Conclusion, call to action or contact information. </a:t>
            </a:r>
            <a:r>
              <a:rPr lang="en-US" dirty="0" err="1"/>
              <a:t>Acumin</a:t>
            </a:r>
            <a:r>
              <a:rPr lang="en-US" dirty="0"/>
              <a:t> Pro Reg 18 pt. Keep it short with bite-size chunks of information.</a:t>
            </a:r>
          </a:p>
        </p:txBody>
      </p:sp>
      <p:sp>
        <p:nvSpPr>
          <p:cNvPr id="4" name="Date">
            <a:extLst>
              <a:ext uri="{FF2B5EF4-FFF2-40B4-BE49-F238E27FC236}">
                <a16:creationId xmlns:a16="http://schemas.microsoft.com/office/drawing/2014/main" id="{4308CDE5-DD68-3740-85BD-EE252849D49E}"/>
              </a:ext>
            </a:extLst>
          </p:cNvPr>
          <p:cNvSpPr>
            <a:spLocks noGrp="1"/>
          </p:cNvSpPr>
          <p:nvPr>
            <p:ph type="dt" sz="half" idx="10"/>
          </p:nvPr>
        </p:nvSpPr>
        <p:spPr/>
        <p:txBody>
          <a:bodyPr/>
          <a:lstStyle/>
          <a:p>
            <a:fld id="{D47A9A36-4EB0-BF46-AE48-7CDA251B954B}" type="datetime1">
              <a:rPr lang="en-US" smtClean="0"/>
              <a:pPr/>
              <a:t>10/25/2023</a:t>
            </a:fld>
            <a:endParaRPr lang="en-US" dirty="0"/>
          </a:p>
        </p:txBody>
      </p:sp>
      <p:sp>
        <p:nvSpPr>
          <p:cNvPr id="5" name="Slide Number">
            <a:extLst>
              <a:ext uri="{FF2B5EF4-FFF2-40B4-BE49-F238E27FC236}">
                <a16:creationId xmlns:a16="http://schemas.microsoft.com/office/drawing/2014/main" id="{BF90099D-AEBF-BE42-B572-F48AF47617D6}"/>
              </a:ext>
            </a:extLst>
          </p:cNvPr>
          <p:cNvSpPr>
            <a:spLocks noGrp="1"/>
          </p:cNvSpPr>
          <p:nvPr>
            <p:ph type="sldNum" sz="quarter" idx="12"/>
          </p:nvPr>
        </p:nvSpPr>
        <p:spPr/>
        <p:txBody>
          <a:bodyPr/>
          <a:lstStyle/>
          <a:p>
            <a:fld id="{8A7A6979-0714-4377-B894-6BE4C2D6E202}" type="slidenum">
              <a:rPr lang="en-US" smtClean="0"/>
              <a:pPr/>
              <a:t>7</a:t>
            </a:fld>
            <a:endParaRPr lang="en-US" dirty="0"/>
          </a:p>
        </p:txBody>
      </p:sp>
    </p:spTree>
    <p:extLst>
      <p:ext uri="{BB962C8B-B14F-4D97-AF65-F5344CB8AC3E}">
        <p14:creationId xmlns:p14="http://schemas.microsoft.com/office/powerpoint/2010/main" val="3743599905"/>
      </p:ext>
    </p:extLst>
  </p:cSld>
  <p:clrMapOvr>
    <a:masterClrMapping/>
  </p:clrMapOvr>
</p:sld>
</file>

<file path=ppt/theme/theme1.xml><?xml version="1.0" encoding="utf-8"?>
<a:theme xmlns:a="http://schemas.openxmlformats.org/drawingml/2006/main" name="Purdue2">
  <a:themeElements>
    <a:clrScheme name="PurdueColors">
      <a:dk1>
        <a:srgbClr val="000000"/>
      </a:dk1>
      <a:lt1>
        <a:srgbClr val="000000"/>
      </a:lt1>
      <a:dk2>
        <a:srgbClr val="C4BFC0"/>
      </a:dk2>
      <a:lt2>
        <a:srgbClr val="C9B991"/>
      </a:lt2>
      <a:accent1>
        <a:srgbClr val="8E6F3E"/>
      </a:accent1>
      <a:accent2>
        <a:srgbClr val="555960"/>
      </a:accent2>
      <a:accent3>
        <a:srgbClr val="C9B991"/>
      </a:accent3>
      <a:accent4>
        <a:srgbClr val="FFFFFF"/>
      </a:accent4>
      <a:accent5>
        <a:srgbClr val="000000"/>
      </a:accent5>
      <a:accent6>
        <a:srgbClr val="555960"/>
      </a:accent6>
      <a:hlink>
        <a:srgbClr val="000000"/>
      </a:hlink>
      <a:folHlink>
        <a:srgbClr val="555960"/>
      </a:folHlink>
    </a:clrScheme>
    <a:fontScheme name="PurdueBrand">
      <a:majorFont>
        <a:latin typeface="Acumin Pro ExtraCondensed Smbd"/>
        <a:ea typeface=""/>
        <a:cs typeface=""/>
      </a:majorFont>
      <a:minorFont>
        <a:latin typeface="Acumin Pro"/>
        <a:ea typeface=""/>
        <a:cs typeface=""/>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resentation1" id="{31B5829C-EB69-4E85-8A96-9C9AE3B8A29B}" vid="{744B8B3E-5C57-4A65-A799-9CC7541E0E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BRAND-PPT-TEMPLATE_WideScreen_Embedded-Brand-Fonts_Cross-Platform_Black</Template>
  <TotalTime>2</TotalTime>
  <Words>271</Words>
  <Application>Microsoft Office PowerPoint</Application>
  <PresentationFormat>Widescreen</PresentationFormat>
  <Paragraphs>40</Paragraphs>
  <Slides>7</Slides>
  <Notes>1</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7</vt:i4>
      </vt:variant>
    </vt:vector>
  </HeadingPairs>
  <TitlesOfParts>
    <vt:vector size="20" baseType="lpstr">
      <vt:lpstr>Wingdings</vt:lpstr>
      <vt:lpstr>Acumin Pro ExtraCondensed Smbd</vt:lpstr>
      <vt:lpstr>Acumin Pro ExtraCondensed</vt:lpstr>
      <vt:lpstr>Acumin Pro</vt:lpstr>
      <vt:lpstr>United Sans Cd Md</vt:lpstr>
      <vt:lpstr>Acumin Pro SemiCondensed</vt:lpstr>
      <vt:lpstr>United Sans Rg Lt</vt:lpstr>
      <vt:lpstr>Acumin Pro Medium</vt:lpstr>
      <vt:lpstr>Calibri</vt:lpstr>
      <vt:lpstr>United Sans Rg Md</vt:lpstr>
      <vt:lpstr>Acumin Pro Semibold</vt:lpstr>
      <vt:lpstr>Arial</vt:lpstr>
      <vt:lpstr>Purdue2</vt:lpstr>
      <vt:lpstr>MSE Purdue branded slide</vt:lpstr>
      <vt:lpstr>Title Slide Acumin Pro Extra Cond Bold Italic 60</vt:lpstr>
      <vt:lpstr>Title Acumin Pro Extra Cond Bold Italic 36 pt</vt:lpstr>
      <vt:lpstr>Title Acumin Pro Extra Cond Bold Italic 36 pt</vt:lpstr>
      <vt:lpstr>PowerPoint Presentation</vt:lpstr>
      <vt:lpstr>123</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Maddison DeLaney Walsh</dc:creator>
  <cp:lastModifiedBy>Maddison DeLaney Walsh</cp:lastModifiedBy>
  <cp:revision>2</cp:revision>
  <dcterms:created xsi:type="dcterms:W3CDTF">2023-01-03T15:49:11Z</dcterms:created>
  <dcterms:modified xsi:type="dcterms:W3CDTF">2023-10-25T17:13:30Z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044bd30-2ed7-4c9d-9d12-46200872a97b_Enabled">
    <vt:lpwstr>true</vt:lpwstr>
  </property>
  <property fmtid="{D5CDD505-2E9C-101B-9397-08002B2CF9AE}" pid="3" name="MSIP_Label_4044bd30-2ed7-4c9d-9d12-46200872a97b_SetDate">
    <vt:lpwstr>2023-10-25T17:13:30Z</vt:lpwstr>
  </property>
  <property fmtid="{D5CDD505-2E9C-101B-9397-08002B2CF9AE}" pid="4" name="MSIP_Label_4044bd30-2ed7-4c9d-9d12-46200872a97b_Method">
    <vt:lpwstr>Standard</vt:lpwstr>
  </property>
  <property fmtid="{D5CDD505-2E9C-101B-9397-08002B2CF9AE}" pid="5" name="MSIP_Label_4044bd30-2ed7-4c9d-9d12-46200872a97b_Name">
    <vt:lpwstr>defa4170-0d19-0005-0004-bc88714345d2</vt:lpwstr>
  </property>
  <property fmtid="{D5CDD505-2E9C-101B-9397-08002B2CF9AE}" pid="6" name="MSIP_Label_4044bd30-2ed7-4c9d-9d12-46200872a97b_SiteId">
    <vt:lpwstr>4130bd39-7c53-419c-b1e5-8758d6d63f21</vt:lpwstr>
  </property>
  <property fmtid="{D5CDD505-2E9C-101B-9397-08002B2CF9AE}" pid="7" name="MSIP_Label_4044bd30-2ed7-4c9d-9d12-46200872a97b_ActionId">
    <vt:lpwstr>e7d8b8e2-3e5f-46aa-94f7-3d734f99b348</vt:lpwstr>
  </property>
  <property fmtid="{D5CDD505-2E9C-101B-9397-08002B2CF9AE}" pid="8" name="MSIP_Label_4044bd30-2ed7-4c9d-9d12-46200872a97b_ContentBits">
    <vt:lpwstr>0</vt:lpwstr>
  </property>
</Properties>
</file>